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  <p:sldMasterId id="2147483709" r:id="rId2"/>
  </p:sldMasterIdLst>
  <p:notesMasterIdLst>
    <p:notesMasterId r:id="rId23"/>
  </p:notesMasterIdLst>
  <p:sldIdLst>
    <p:sldId id="257" r:id="rId3"/>
    <p:sldId id="361" r:id="rId4"/>
    <p:sldId id="362" r:id="rId5"/>
    <p:sldId id="363" r:id="rId6"/>
    <p:sldId id="369" r:id="rId7"/>
    <p:sldId id="365" r:id="rId8"/>
    <p:sldId id="366" r:id="rId9"/>
    <p:sldId id="367" r:id="rId10"/>
    <p:sldId id="364" r:id="rId11"/>
    <p:sldId id="368" r:id="rId12"/>
    <p:sldId id="370" r:id="rId13"/>
    <p:sldId id="371" r:id="rId14"/>
    <p:sldId id="372" r:id="rId15"/>
    <p:sldId id="373" r:id="rId16"/>
    <p:sldId id="375" r:id="rId17"/>
    <p:sldId id="379" r:id="rId18"/>
    <p:sldId id="374" r:id="rId19"/>
    <p:sldId id="376" r:id="rId20"/>
    <p:sldId id="377" r:id="rId21"/>
    <p:sldId id="378" r:id="rId2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1F2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168C8A-A336-4F7F-A23F-B83B55609E7A}" v="35" dt="2020-08-31T11:52:05.6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93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502" y="4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Pasquier" userId="65a57d93-3594-4ade-85de-8647ad8982c6" providerId="ADAL" clId="{1F168C8A-A336-4F7F-A23F-B83B55609E7A}"/>
    <pc:docChg chg="undo custSel addSld delSld modSld">
      <pc:chgData name="Thomas Pasquier" userId="65a57d93-3594-4ade-85de-8647ad8982c6" providerId="ADAL" clId="{1F168C8A-A336-4F7F-A23F-B83B55609E7A}" dt="2020-08-31T11:56:56.316" v="1909" actId="20577"/>
      <pc:docMkLst>
        <pc:docMk/>
      </pc:docMkLst>
      <pc:sldChg chg="modSp mod">
        <pc:chgData name="Thomas Pasquier" userId="65a57d93-3594-4ade-85de-8647ad8982c6" providerId="ADAL" clId="{1F168C8A-A336-4F7F-A23F-B83B55609E7A}" dt="2020-08-31T08:10:11.773" v="8" actId="20577"/>
        <pc:sldMkLst>
          <pc:docMk/>
          <pc:sldMk cId="2375385487" sldId="361"/>
        </pc:sldMkLst>
        <pc:spChg chg="mod">
          <ac:chgData name="Thomas Pasquier" userId="65a57d93-3594-4ade-85de-8647ad8982c6" providerId="ADAL" clId="{1F168C8A-A336-4F7F-A23F-B83B55609E7A}" dt="2020-08-31T08:10:11.773" v="8" actId="20577"/>
          <ac:spMkLst>
            <pc:docMk/>
            <pc:sldMk cId="2375385487" sldId="361"/>
            <ac:spMk id="4" creationId="{064D8D26-B133-4846-8DD0-D46F81284C5A}"/>
          </ac:spMkLst>
        </pc:spChg>
      </pc:sldChg>
      <pc:sldChg chg="addSp delSp modSp new mod modClrScheme chgLayout">
        <pc:chgData name="Thomas Pasquier" userId="65a57d93-3594-4ade-85de-8647ad8982c6" providerId="ADAL" clId="{1F168C8A-A336-4F7F-A23F-B83B55609E7A}" dt="2020-08-31T08:14:02.270" v="213" actId="20577"/>
        <pc:sldMkLst>
          <pc:docMk/>
          <pc:sldMk cId="898831132" sldId="362"/>
        </pc:sldMkLst>
        <pc:spChg chg="del mod ord">
          <ac:chgData name="Thomas Pasquier" userId="65a57d93-3594-4ade-85de-8647ad8982c6" providerId="ADAL" clId="{1F168C8A-A336-4F7F-A23F-B83B55609E7A}" dt="2020-08-31T08:10:23.191" v="10" actId="700"/>
          <ac:spMkLst>
            <pc:docMk/>
            <pc:sldMk cId="898831132" sldId="362"/>
            <ac:spMk id="2" creationId="{799F3008-5A65-4AD5-A9AD-16FC03C8BBD3}"/>
          </ac:spMkLst>
        </pc:spChg>
        <pc:spChg chg="del mod ord">
          <ac:chgData name="Thomas Pasquier" userId="65a57d93-3594-4ade-85de-8647ad8982c6" providerId="ADAL" clId="{1F168C8A-A336-4F7F-A23F-B83B55609E7A}" dt="2020-08-31T08:10:23.191" v="10" actId="700"/>
          <ac:spMkLst>
            <pc:docMk/>
            <pc:sldMk cId="898831132" sldId="362"/>
            <ac:spMk id="3" creationId="{49EEA13E-E8D9-4CA1-9EB3-5B72E9E35F83}"/>
          </ac:spMkLst>
        </pc:spChg>
        <pc:spChg chg="add mod ord">
          <ac:chgData name="Thomas Pasquier" userId="65a57d93-3594-4ade-85de-8647ad8982c6" providerId="ADAL" clId="{1F168C8A-A336-4F7F-A23F-B83B55609E7A}" dt="2020-08-31T08:11:29.539" v="17" actId="20577"/>
          <ac:spMkLst>
            <pc:docMk/>
            <pc:sldMk cId="898831132" sldId="362"/>
            <ac:spMk id="4" creationId="{93CAEB3F-F769-4A41-891A-E499BC145B3F}"/>
          </ac:spMkLst>
        </pc:spChg>
        <pc:spChg chg="add mod ord">
          <ac:chgData name="Thomas Pasquier" userId="65a57d93-3594-4ade-85de-8647ad8982c6" providerId="ADAL" clId="{1F168C8A-A336-4F7F-A23F-B83B55609E7A}" dt="2020-08-31T08:14:02.270" v="213" actId="20577"/>
          <ac:spMkLst>
            <pc:docMk/>
            <pc:sldMk cId="898831132" sldId="362"/>
            <ac:spMk id="5" creationId="{1445283B-F11B-4FFE-892C-4D11C2ED8E82}"/>
          </ac:spMkLst>
        </pc:spChg>
      </pc:sldChg>
      <pc:sldChg chg="modSp new mod">
        <pc:chgData name="Thomas Pasquier" userId="65a57d93-3594-4ade-85de-8647ad8982c6" providerId="ADAL" clId="{1F168C8A-A336-4F7F-A23F-B83B55609E7A}" dt="2020-08-31T08:18:46.661" v="570" actId="20577"/>
        <pc:sldMkLst>
          <pc:docMk/>
          <pc:sldMk cId="129483875" sldId="363"/>
        </pc:sldMkLst>
        <pc:spChg chg="mod">
          <ac:chgData name="Thomas Pasquier" userId="65a57d93-3594-4ade-85de-8647ad8982c6" providerId="ADAL" clId="{1F168C8A-A336-4F7F-A23F-B83B55609E7A}" dt="2020-08-31T08:16:51.308" v="424" actId="20577"/>
          <ac:spMkLst>
            <pc:docMk/>
            <pc:sldMk cId="129483875" sldId="363"/>
            <ac:spMk id="2" creationId="{B3879D63-739A-4F4E-A545-6B99458AF0D4}"/>
          </ac:spMkLst>
        </pc:spChg>
        <pc:spChg chg="mod">
          <ac:chgData name="Thomas Pasquier" userId="65a57d93-3594-4ade-85de-8647ad8982c6" providerId="ADAL" clId="{1F168C8A-A336-4F7F-A23F-B83B55609E7A}" dt="2020-08-31T08:18:46.661" v="570" actId="20577"/>
          <ac:spMkLst>
            <pc:docMk/>
            <pc:sldMk cId="129483875" sldId="363"/>
            <ac:spMk id="3" creationId="{364352E8-6349-4C9E-88BF-68FB2855CAA1}"/>
          </ac:spMkLst>
        </pc:spChg>
      </pc:sldChg>
      <pc:sldChg chg="addSp delSp modSp new mod">
        <pc:chgData name="Thomas Pasquier" userId="65a57d93-3594-4ade-85de-8647ad8982c6" providerId="ADAL" clId="{1F168C8A-A336-4F7F-A23F-B83B55609E7A}" dt="2020-08-31T09:12:55.162" v="918" actId="1076"/>
        <pc:sldMkLst>
          <pc:docMk/>
          <pc:sldMk cId="3731856780" sldId="364"/>
        </pc:sldMkLst>
        <pc:spChg chg="mod">
          <ac:chgData name="Thomas Pasquier" userId="65a57d93-3594-4ade-85de-8647ad8982c6" providerId="ADAL" clId="{1F168C8A-A336-4F7F-A23F-B83B55609E7A}" dt="2020-08-31T09:04:15.390" v="668" actId="1076"/>
          <ac:spMkLst>
            <pc:docMk/>
            <pc:sldMk cId="3731856780" sldId="364"/>
            <ac:spMk id="2" creationId="{E6E542B4-E4E1-4DA0-A326-3413F289F42C}"/>
          </ac:spMkLst>
        </pc:spChg>
        <pc:spChg chg="del">
          <ac:chgData name="Thomas Pasquier" userId="65a57d93-3594-4ade-85de-8647ad8982c6" providerId="ADAL" clId="{1F168C8A-A336-4F7F-A23F-B83B55609E7A}" dt="2020-08-31T09:03:10.269" v="606" actId="478"/>
          <ac:spMkLst>
            <pc:docMk/>
            <pc:sldMk cId="3731856780" sldId="364"/>
            <ac:spMk id="3" creationId="{45048C87-DF87-4CC4-B11C-125A03E2F993}"/>
          </ac:spMkLst>
        </pc:spChg>
        <pc:spChg chg="add del">
          <ac:chgData name="Thomas Pasquier" userId="65a57d93-3594-4ade-85de-8647ad8982c6" providerId="ADAL" clId="{1F168C8A-A336-4F7F-A23F-B83B55609E7A}" dt="2020-08-31T09:03:08.182" v="605" actId="478"/>
          <ac:spMkLst>
            <pc:docMk/>
            <pc:sldMk cId="3731856780" sldId="364"/>
            <ac:spMk id="4" creationId="{FBA4379C-2C58-4A08-888F-57BBFDB5B3D6}"/>
          </ac:spMkLst>
        </pc:spChg>
        <pc:spChg chg="add mod">
          <ac:chgData name="Thomas Pasquier" userId="65a57d93-3594-4ade-85de-8647ad8982c6" providerId="ADAL" clId="{1F168C8A-A336-4F7F-A23F-B83B55609E7A}" dt="2020-08-31T09:08:12.688" v="754" actId="208"/>
          <ac:spMkLst>
            <pc:docMk/>
            <pc:sldMk cId="3731856780" sldId="364"/>
            <ac:spMk id="5" creationId="{68AF798E-A925-499C-A6D7-56B92C949B2A}"/>
          </ac:spMkLst>
        </pc:spChg>
        <pc:spChg chg="add">
          <ac:chgData name="Thomas Pasquier" userId="65a57d93-3594-4ade-85de-8647ad8982c6" providerId="ADAL" clId="{1F168C8A-A336-4F7F-A23F-B83B55609E7A}" dt="2020-08-31T09:04:00.063" v="654" actId="11529"/>
          <ac:spMkLst>
            <pc:docMk/>
            <pc:sldMk cId="3731856780" sldId="364"/>
            <ac:spMk id="6" creationId="{4EBC1484-9C76-4B83-AA51-376AB66F6091}"/>
          </ac:spMkLst>
        </pc:spChg>
        <pc:spChg chg="add mod">
          <ac:chgData name="Thomas Pasquier" userId="65a57d93-3594-4ade-85de-8647ad8982c6" providerId="ADAL" clId="{1F168C8A-A336-4F7F-A23F-B83B55609E7A}" dt="2020-08-31T09:04:11.910" v="666" actId="1076"/>
          <ac:spMkLst>
            <pc:docMk/>
            <pc:sldMk cId="3731856780" sldId="364"/>
            <ac:spMk id="7" creationId="{D240B57A-F727-490A-982C-584D18819401}"/>
          </ac:spMkLst>
        </pc:spChg>
        <pc:spChg chg="add mod">
          <ac:chgData name="Thomas Pasquier" userId="65a57d93-3594-4ade-85de-8647ad8982c6" providerId="ADAL" clId="{1F168C8A-A336-4F7F-A23F-B83B55609E7A}" dt="2020-08-31T09:05:08.863" v="703" actId="208"/>
          <ac:spMkLst>
            <pc:docMk/>
            <pc:sldMk cId="3731856780" sldId="364"/>
            <ac:spMk id="9" creationId="{1C11EA2B-932F-4C85-8C6B-6C165F4EBC38}"/>
          </ac:spMkLst>
        </pc:spChg>
        <pc:spChg chg="add mod">
          <ac:chgData name="Thomas Pasquier" userId="65a57d93-3594-4ade-85de-8647ad8982c6" providerId="ADAL" clId="{1F168C8A-A336-4F7F-A23F-B83B55609E7A}" dt="2020-08-31T09:04:25.534" v="670" actId="1076"/>
          <ac:spMkLst>
            <pc:docMk/>
            <pc:sldMk cId="3731856780" sldId="364"/>
            <ac:spMk id="11" creationId="{636BA0E7-897C-4E2D-8118-2A2335CD0867}"/>
          </ac:spMkLst>
        </pc:spChg>
        <pc:spChg chg="add mod">
          <ac:chgData name="Thomas Pasquier" userId="65a57d93-3594-4ade-85de-8647ad8982c6" providerId="ADAL" clId="{1F168C8A-A336-4F7F-A23F-B83B55609E7A}" dt="2020-08-31T09:04:32.620" v="682" actId="20577"/>
          <ac:spMkLst>
            <pc:docMk/>
            <pc:sldMk cId="3731856780" sldId="364"/>
            <ac:spMk id="13" creationId="{8F9792B0-CBD7-49BC-A4AB-8524D4D237AF}"/>
          </ac:spMkLst>
        </pc:spChg>
        <pc:spChg chg="add mod">
          <ac:chgData name="Thomas Pasquier" userId="65a57d93-3594-4ade-85de-8647ad8982c6" providerId="ADAL" clId="{1F168C8A-A336-4F7F-A23F-B83B55609E7A}" dt="2020-08-31T09:06:14.331" v="735" actId="208"/>
          <ac:spMkLst>
            <pc:docMk/>
            <pc:sldMk cId="3731856780" sldId="364"/>
            <ac:spMk id="15" creationId="{5D56CF06-0B53-4B01-9F90-F427A51C5EED}"/>
          </ac:spMkLst>
        </pc:spChg>
        <pc:spChg chg="add del mod">
          <ac:chgData name="Thomas Pasquier" userId="65a57d93-3594-4ade-85de-8647ad8982c6" providerId="ADAL" clId="{1F168C8A-A336-4F7F-A23F-B83B55609E7A}" dt="2020-08-31T09:05:43.651" v="723" actId="478"/>
          <ac:spMkLst>
            <pc:docMk/>
            <pc:sldMk cId="3731856780" sldId="364"/>
            <ac:spMk id="17" creationId="{2F75B7F4-6154-4D45-8A47-4A2C36803641}"/>
          </ac:spMkLst>
        </pc:spChg>
        <pc:spChg chg="add del mod">
          <ac:chgData name="Thomas Pasquier" userId="65a57d93-3594-4ade-85de-8647ad8982c6" providerId="ADAL" clId="{1F168C8A-A336-4F7F-A23F-B83B55609E7A}" dt="2020-08-31T09:05:42.460" v="722" actId="478"/>
          <ac:spMkLst>
            <pc:docMk/>
            <pc:sldMk cId="3731856780" sldId="364"/>
            <ac:spMk id="19" creationId="{0DA27FB7-BCD5-4C13-A08F-5D2339302B85}"/>
          </ac:spMkLst>
        </pc:spChg>
        <pc:spChg chg="add mod">
          <ac:chgData name="Thomas Pasquier" userId="65a57d93-3594-4ade-85de-8647ad8982c6" providerId="ADAL" clId="{1F168C8A-A336-4F7F-A23F-B83B55609E7A}" dt="2020-08-31T09:06:23.605" v="738" actId="208"/>
          <ac:spMkLst>
            <pc:docMk/>
            <pc:sldMk cId="3731856780" sldId="364"/>
            <ac:spMk id="21" creationId="{64BC8608-ABD5-436C-A3F9-18BD6B472F03}"/>
          </ac:spMkLst>
        </pc:spChg>
        <pc:spChg chg="add mod">
          <ac:chgData name="Thomas Pasquier" userId="65a57d93-3594-4ade-85de-8647ad8982c6" providerId="ADAL" clId="{1F168C8A-A336-4F7F-A23F-B83B55609E7A}" dt="2020-08-31T09:06:57.321" v="741" actId="208"/>
          <ac:spMkLst>
            <pc:docMk/>
            <pc:sldMk cId="3731856780" sldId="364"/>
            <ac:spMk id="22" creationId="{7927A76B-21E6-44B0-B4CE-E516A8092A49}"/>
          </ac:spMkLst>
        </pc:spChg>
        <pc:spChg chg="add mod">
          <ac:chgData name="Thomas Pasquier" userId="65a57d93-3594-4ade-85de-8647ad8982c6" providerId="ADAL" clId="{1F168C8A-A336-4F7F-A23F-B83B55609E7A}" dt="2020-08-31T09:11:42.714" v="853" actId="14100"/>
          <ac:spMkLst>
            <pc:docMk/>
            <pc:sldMk cId="3731856780" sldId="364"/>
            <ac:spMk id="24" creationId="{EC2C9702-1F04-4CC4-9884-F7BFF1C7AB52}"/>
          </ac:spMkLst>
        </pc:spChg>
        <pc:spChg chg="add mod">
          <ac:chgData name="Thomas Pasquier" userId="65a57d93-3594-4ade-85de-8647ad8982c6" providerId="ADAL" clId="{1F168C8A-A336-4F7F-A23F-B83B55609E7A}" dt="2020-08-31T09:12:55.162" v="918" actId="1076"/>
          <ac:spMkLst>
            <pc:docMk/>
            <pc:sldMk cId="3731856780" sldId="364"/>
            <ac:spMk id="25" creationId="{1DE02984-8790-4E75-85B9-7117F59797B7}"/>
          </ac:spMkLst>
        </pc:spChg>
      </pc:sldChg>
      <pc:sldChg chg="delSp modSp add mod">
        <pc:chgData name="Thomas Pasquier" userId="65a57d93-3594-4ade-85de-8647ad8982c6" providerId="ADAL" clId="{1F168C8A-A336-4F7F-A23F-B83B55609E7A}" dt="2020-08-31T09:08:05.537" v="753" actId="208"/>
        <pc:sldMkLst>
          <pc:docMk/>
          <pc:sldMk cId="3836569670" sldId="365"/>
        </pc:sldMkLst>
        <pc:spChg chg="mod">
          <ac:chgData name="Thomas Pasquier" userId="65a57d93-3594-4ade-85de-8647ad8982c6" providerId="ADAL" clId="{1F168C8A-A336-4F7F-A23F-B83B55609E7A}" dt="2020-08-31T09:08:05.537" v="753" actId="208"/>
          <ac:spMkLst>
            <pc:docMk/>
            <pc:sldMk cId="3836569670" sldId="365"/>
            <ac:spMk id="5" creationId="{68AF798E-A925-499C-A6D7-56B92C949B2A}"/>
          </ac:spMkLst>
        </pc:spChg>
        <pc:spChg chg="del">
          <ac:chgData name="Thomas Pasquier" userId="65a57d93-3594-4ade-85de-8647ad8982c6" providerId="ADAL" clId="{1F168C8A-A336-4F7F-A23F-B83B55609E7A}" dt="2020-08-31T09:07:54.798" v="752" actId="478"/>
          <ac:spMkLst>
            <pc:docMk/>
            <pc:sldMk cId="3836569670" sldId="365"/>
            <ac:spMk id="6" creationId="{4EBC1484-9C76-4B83-AA51-376AB66F6091}"/>
          </ac:spMkLst>
        </pc:spChg>
        <pc:spChg chg="del">
          <ac:chgData name="Thomas Pasquier" userId="65a57d93-3594-4ade-85de-8647ad8982c6" providerId="ADAL" clId="{1F168C8A-A336-4F7F-A23F-B83B55609E7A}" dt="2020-08-31T09:07:53.833" v="751" actId="478"/>
          <ac:spMkLst>
            <pc:docMk/>
            <pc:sldMk cId="3836569670" sldId="365"/>
            <ac:spMk id="7" creationId="{D240B57A-F727-490A-982C-584D18819401}"/>
          </ac:spMkLst>
        </pc:spChg>
        <pc:spChg chg="del">
          <ac:chgData name="Thomas Pasquier" userId="65a57d93-3594-4ade-85de-8647ad8982c6" providerId="ADAL" clId="{1F168C8A-A336-4F7F-A23F-B83B55609E7A}" dt="2020-08-31T09:07:51.696" v="750" actId="478"/>
          <ac:spMkLst>
            <pc:docMk/>
            <pc:sldMk cId="3836569670" sldId="365"/>
            <ac:spMk id="11" creationId="{636BA0E7-897C-4E2D-8118-2A2335CD0867}"/>
          </ac:spMkLst>
        </pc:spChg>
        <pc:spChg chg="del">
          <ac:chgData name="Thomas Pasquier" userId="65a57d93-3594-4ade-85de-8647ad8982c6" providerId="ADAL" clId="{1F168C8A-A336-4F7F-A23F-B83B55609E7A}" dt="2020-08-31T09:07:50.621" v="749" actId="478"/>
          <ac:spMkLst>
            <pc:docMk/>
            <pc:sldMk cId="3836569670" sldId="365"/>
            <ac:spMk id="13" creationId="{8F9792B0-CBD7-49BC-A4AB-8524D4D237AF}"/>
          </ac:spMkLst>
        </pc:spChg>
        <pc:spChg chg="del">
          <ac:chgData name="Thomas Pasquier" userId="65a57d93-3594-4ade-85de-8647ad8982c6" providerId="ADAL" clId="{1F168C8A-A336-4F7F-A23F-B83B55609E7A}" dt="2020-08-31T09:07:48.037" v="747" actId="478"/>
          <ac:spMkLst>
            <pc:docMk/>
            <pc:sldMk cId="3836569670" sldId="365"/>
            <ac:spMk id="15" creationId="{5D56CF06-0B53-4B01-9F90-F427A51C5EED}"/>
          </ac:spMkLst>
        </pc:spChg>
        <pc:spChg chg="del">
          <ac:chgData name="Thomas Pasquier" userId="65a57d93-3594-4ade-85de-8647ad8982c6" providerId="ADAL" clId="{1F168C8A-A336-4F7F-A23F-B83B55609E7A}" dt="2020-08-31T09:07:46.434" v="746" actId="478"/>
          <ac:spMkLst>
            <pc:docMk/>
            <pc:sldMk cId="3836569670" sldId="365"/>
            <ac:spMk id="22" creationId="{7927A76B-21E6-44B0-B4CE-E516A8092A49}"/>
          </ac:spMkLst>
        </pc:spChg>
        <pc:spChg chg="del">
          <ac:chgData name="Thomas Pasquier" userId="65a57d93-3594-4ade-85de-8647ad8982c6" providerId="ADAL" clId="{1F168C8A-A336-4F7F-A23F-B83B55609E7A}" dt="2020-08-31T09:07:49.192" v="748" actId="478"/>
          <ac:spMkLst>
            <pc:docMk/>
            <pc:sldMk cId="3836569670" sldId="365"/>
            <ac:spMk id="24" creationId="{EC2C9702-1F04-4CC4-9884-F7BFF1C7AB52}"/>
          </ac:spMkLst>
        </pc:spChg>
      </pc:sldChg>
      <pc:sldChg chg="addSp delSp modSp add mod">
        <pc:chgData name="Thomas Pasquier" userId="65a57d93-3594-4ade-85de-8647ad8982c6" providerId="ADAL" clId="{1F168C8A-A336-4F7F-A23F-B83B55609E7A}" dt="2020-08-31T09:11:06.145" v="847" actId="20577"/>
        <pc:sldMkLst>
          <pc:docMk/>
          <pc:sldMk cId="1722304630" sldId="366"/>
        </pc:sldMkLst>
        <pc:spChg chg="add mod">
          <ac:chgData name="Thomas Pasquier" userId="65a57d93-3594-4ade-85de-8647ad8982c6" providerId="ADAL" clId="{1F168C8A-A336-4F7F-A23F-B83B55609E7A}" dt="2020-08-31T09:10:44.426" v="819" actId="20577"/>
          <ac:spMkLst>
            <pc:docMk/>
            <pc:sldMk cId="1722304630" sldId="366"/>
            <ac:spMk id="3" creationId="{8D3C4915-F3F9-46CC-936B-70A8065564CD}"/>
          </ac:spMkLst>
        </pc:spChg>
        <pc:spChg chg="add mod">
          <ac:chgData name="Thomas Pasquier" userId="65a57d93-3594-4ade-85de-8647ad8982c6" providerId="ADAL" clId="{1F168C8A-A336-4F7F-A23F-B83B55609E7A}" dt="2020-08-31T09:11:06.145" v="847" actId="20577"/>
          <ac:spMkLst>
            <pc:docMk/>
            <pc:sldMk cId="1722304630" sldId="366"/>
            <ac:spMk id="4" creationId="{620606CF-5624-4A50-AAA2-7E8D902974AE}"/>
          </ac:spMkLst>
        </pc:spChg>
        <pc:spChg chg="del">
          <ac:chgData name="Thomas Pasquier" userId="65a57d93-3594-4ade-85de-8647ad8982c6" providerId="ADAL" clId="{1F168C8A-A336-4F7F-A23F-B83B55609E7A}" dt="2020-08-31T09:09:51.325" v="760" actId="478"/>
          <ac:spMkLst>
            <pc:docMk/>
            <pc:sldMk cId="1722304630" sldId="366"/>
            <ac:spMk id="15" creationId="{5D56CF06-0B53-4B01-9F90-F427A51C5EED}"/>
          </ac:spMkLst>
        </pc:spChg>
        <pc:spChg chg="del">
          <ac:chgData name="Thomas Pasquier" userId="65a57d93-3594-4ade-85de-8647ad8982c6" providerId="ADAL" clId="{1F168C8A-A336-4F7F-A23F-B83B55609E7A}" dt="2020-08-31T09:09:49.828" v="758" actId="478"/>
          <ac:spMkLst>
            <pc:docMk/>
            <pc:sldMk cId="1722304630" sldId="366"/>
            <ac:spMk id="22" creationId="{7927A76B-21E6-44B0-B4CE-E516A8092A49}"/>
          </ac:spMkLst>
        </pc:spChg>
        <pc:spChg chg="del">
          <ac:chgData name="Thomas Pasquier" userId="65a57d93-3594-4ade-85de-8647ad8982c6" providerId="ADAL" clId="{1F168C8A-A336-4F7F-A23F-B83B55609E7A}" dt="2020-08-31T09:09:50.597" v="759" actId="478"/>
          <ac:spMkLst>
            <pc:docMk/>
            <pc:sldMk cId="1722304630" sldId="366"/>
            <ac:spMk id="24" creationId="{EC2C9702-1F04-4CC4-9884-F7BFF1C7AB52}"/>
          </ac:spMkLst>
        </pc:spChg>
      </pc:sldChg>
      <pc:sldChg chg="add del">
        <pc:chgData name="Thomas Pasquier" userId="65a57d93-3594-4ade-85de-8647ad8982c6" providerId="ADAL" clId="{1F168C8A-A336-4F7F-A23F-B83B55609E7A}" dt="2020-08-31T09:09:43.601" v="756" actId="47"/>
        <pc:sldMkLst>
          <pc:docMk/>
          <pc:sldMk cId="2398824595" sldId="366"/>
        </pc:sldMkLst>
      </pc:sldChg>
      <pc:sldChg chg="delSp add mod">
        <pc:chgData name="Thomas Pasquier" userId="65a57d93-3594-4ade-85de-8647ad8982c6" providerId="ADAL" clId="{1F168C8A-A336-4F7F-A23F-B83B55609E7A}" dt="2020-08-31T09:11:54.771" v="856" actId="478"/>
        <pc:sldMkLst>
          <pc:docMk/>
          <pc:sldMk cId="2028455272" sldId="367"/>
        </pc:sldMkLst>
        <pc:spChg chg="del">
          <ac:chgData name="Thomas Pasquier" userId="65a57d93-3594-4ade-85de-8647ad8982c6" providerId="ADAL" clId="{1F168C8A-A336-4F7F-A23F-B83B55609E7A}" dt="2020-08-31T09:11:54.771" v="856" actId="478"/>
          <ac:spMkLst>
            <pc:docMk/>
            <pc:sldMk cId="2028455272" sldId="367"/>
            <ac:spMk id="15" creationId="{5D56CF06-0B53-4B01-9F90-F427A51C5EED}"/>
          </ac:spMkLst>
        </pc:spChg>
      </pc:sldChg>
      <pc:sldChg chg="delSp modSp add del mod">
        <pc:chgData name="Thomas Pasquier" userId="65a57d93-3594-4ade-85de-8647ad8982c6" providerId="ADAL" clId="{1F168C8A-A336-4F7F-A23F-B83B55609E7A}" dt="2020-08-31T09:11:51.288" v="854" actId="47"/>
        <pc:sldMkLst>
          <pc:docMk/>
          <pc:sldMk cId="3770087437" sldId="367"/>
        </pc:sldMkLst>
        <pc:spChg chg="del">
          <ac:chgData name="Thomas Pasquier" userId="65a57d93-3594-4ade-85de-8647ad8982c6" providerId="ADAL" clId="{1F168C8A-A336-4F7F-A23F-B83B55609E7A}" dt="2020-08-31T09:11:21.924" v="849" actId="478"/>
          <ac:spMkLst>
            <pc:docMk/>
            <pc:sldMk cId="3770087437" sldId="367"/>
            <ac:spMk id="15" creationId="{5D56CF06-0B53-4B01-9F90-F427A51C5EED}"/>
          </ac:spMkLst>
        </pc:spChg>
        <pc:spChg chg="mod">
          <ac:chgData name="Thomas Pasquier" userId="65a57d93-3594-4ade-85de-8647ad8982c6" providerId="ADAL" clId="{1F168C8A-A336-4F7F-A23F-B83B55609E7A}" dt="2020-08-31T09:11:34.565" v="851" actId="14100"/>
          <ac:spMkLst>
            <pc:docMk/>
            <pc:sldMk cId="3770087437" sldId="367"/>
            <ac:spMk id="24" creationId="{EC2C9702-1F04-4CC4-9884-F7BFF1C7AB52}"/>
          </ac:spMkLst>
        </pc:spChg>
      </pc:sldChg>
      <pc:sldChg chg="addSp delSp modSp add mod">
        <pc:chgData name="Thomas Pasquier" userId="65a57d93-3594-4ade-85de-8647ad8982c6" providerId="ADAL" clId="{1F168C8A-A336-4F7F-A23F-B83B55609E7A}" dt="2020-08-31T09:27:20.316" v="1028" actId="22"/>
        <pc:sldMkLst>
          <pc:docMk/>
          <pc:sldMk cId="941356834" sldId="368"/>
        </pc:sldMkLst>
        <pc:spChg chg="add mod">
          <ac:chgData name="Thomas Pasquier" userId="65a57d93-3594-4ade-85de-8647ad8982c6" providerId="ADAL" clId="{1F168C8A-A336-4F7F-A23F-B83B55609E7A}" dt="2020-08-31T09:22:26.497" v="948" actId="1076"/>
          <ac:spMkLst>
            <pc:docMk/>
            <pc:sldMk cId="941356834" sldId="368"/>
            <ac:spMk id="3" creationId="{ACC2724E-AB55-4967-843D-C38966AB58A1}"/>
          </ac:spMkLst>
        </pc:spChg>
        <pc:spChg chg="add mod">
          <ac:chgData name="Thomas Pasquier" userId="65a57d93-3594-4ade-85de-8647ad8982c6" providerId="ADAL" clId="{1F168C8A-A336-4F7F-A23F-B83B55609E7A}" dt="2020-08-31T09:24:11.372" v="995" actId="20577"/>
          <ac:spMkLst>
            <pc:docMk/>
            <pc:sldMk cId="941356834" sldId="368"/>
            <ac:spMk id="10" creationId="{E706CB39-8D33-4986-BA8D-9241B8E8ECB5}"/>
          </ac:spMkLst>
        </pc:spChg>
        <pc:spChg chg="add del">
          <ac:chgData name="Thomas Pasquier" userId="65a57d93-3594-4ade-85de-8647ad8982c6" providerId="ADAL" clId="{1F168C8A-A336-4F7F-A23F-B83B55609E7A}" dt="2020-08-31T09:27:20.316" v="1028" actId="22"/>
          <ac:spMkLst>
            <pc:docMk/>
            <pc:sldMk cId="941356834" sldId="368"/>
            <ac:spMk id="17" creationId="{0AE957BD-EB72-448A-ACBC-947BCDDF0509}"/>
          </ac:spMkLst>
        </pc:spChg>
        <pc:picChg chg="add mod">
          <ac:chgData name="Thomas Pasquier" userId="65a57d93-3594-4ade-85de-8647ad8982c6" providerId="ADAL" clId="{1F168C8A-A336-4F7F-A23F-B83B55609E7A}" dt="2020-08-31T09:23:44.845" v="953" actId="962"/>
          <ac:picMkLst>
            <pc:docMk/>
            <pc:sldMk cId="941356834" sldId="368"/>
            <ac:picMk id="8" creationId="{DAE2C522-F582-413D-8575-6A42BEF9B94F}"/>
          </ac:picMkLst>
        </pc:picChg>
      </pc:sldChg>
      <pc:sldChg chg="addSp delSp modSp new mod modClrScheme chgLayout">
        <pc:chgData name="Thomas Pasquier" userId="65a57d93-3594-4ade-85de-8647ad8982c6" providerId="ADAL" clId="{1F168C8A-A336-4F7F-A23F-B83B55609E7A}" dt="2020-08-31T09:14:14.616" v="936" actId="478"/>
        <pc:sldMkLst>
          <pc:docMk/>
          <pc:sldMk cId="706578797" sldId="369"/>
        </pc:sldMkLst>
        <pc:spChg chg="del mod ord">
          <ac:chgData name="Thomas Pasquier" userId="65a57d93-3594-4ade-85de-8647ad8982c6" providerId="ADAL" clId="{1F168C8A-A336-4F7F-A23F-B83B55609E7A}" dt="2020-08-31T09:14:05.236" v="921" actId="700"/>
          <ac:spMkLst>
            <pc:docMk/>
            <pc:sldMk cId="706578797" sldId="369"/>
            <ac:spMk id="2" creationId="{C9044CC1-94FF-4354-B9BF-401AA82B7895}"/>
          </ac:spMkLst>
        </pc:spChg>
        <pc:spChg chg="del mod ord">
          <ac:chgData name="Thomas Pasquier" userId="65a57d93-3594-4ade-85de-8647ad8982c6" providerId="ADAL" clId="{1F168C8A-A336-4F7F-A23F-B83B55609E7A}" dt="2020-08-31T09:14:05.236" v="921" actId="700"/>
          <ac:spMkLst>
            <pc:docMk/>
            <pc:sldMk cId="706578797" sldId="369"/>
            <ac:spMk id="3" creationId="{C6872996-9564-4212-8A47-E797A4D6F732}"/>
          </ac:spMkLst>
        </pc:spChg>
        <pc:spChg chg="add mod ord">
          <ac:chgData name="Thomas Pasquier" userId="65a57d93-3594-4ade-85de-8647ad8982c6" providerId="ADAL" clId="{1F168C8A-A336-4F7F-A23F-B83B55609E7A}" dt="2020-08-31T09:14:09.577" v="935" actId="20577"/>
          <ac:spMkLst>
            <pc:docMk/>
            <pc:sldMk cId="706578797" sldId="369"/>
            <ac:spMk id="4" creationId="{9C4192DB-8FDD-4EB1-A0E8-2F990B4436D7}"/>
          </ac:spMkLst>
        </pc:spChg>
        <pc:spChg chg="add del mod ord">
          <ac:chgData name="Thomas Pasquier" userId="65a57d93-3594-4ade-85de-8647ad8982c6" providerId="ADAL" clId="{1F168C8A-A336-4F7F-A23F-B83B55609E7A}" dt="2020-08-31T09:14:14.616" v="936" actId="478"/>
          <ac:spMkLst>
            <pc:docMk/>
            <pc:sldMk cId="706578797" sldId="369"/>
            <ac:spMk id="5" creationId="{8CF5EB41-F3F4-4373-85F1-D2B196CD243F}"/>
          </ac:spMkLst>
        </pc:spChg>
      </pc:sldChg>
      <pc:sldChg chg="addSp delSp modSp add mod">
        <pc:chgData name="Thomas Pasquier" userId="65a57d93-3594-4ade-85de-8647ad8982c6" providerId="ADAL" clId="{1F168C8A-A336-4F7F-A23F-B83B55609E7A}" dt="2020-08-31T09:27:46.373" v="1064" actId="20577"/>
        <pc:sldMkLst>
          <pc:docMk/>
          <pc:sldMk cId="3170944832" sldId="370"/>
        </pc:sldMkLst>
        <pc:spChg chg="add mod">
          <ac:chgData name="Thomas Pasquier" userId="65a57d93-3594-4ade-85de-8647ad8982c6" providerId="ADAL" clId="{1F168C8A-A336-4F7F-A23F-B83B55609E7A}" dt="2020-08-31T09:27:46.373" v="1064" actId="20577"/>
          <ac:spMkLst>
            <pc:docMk/>
            <pc:sldMk cId="3170944832" sldId="370"/>
            <ac:spMk id="4" creationId="{B93F47F3-21B0-43AF-9462-D4A80E463CA3}"/>
          </ac:spMkLst>
        </pc:spChg>
        <pc:spChg chg="del">
          <ac:chgData name="Thomas Pasquier" userId="65a57d93-3594-4ade-85de-8647ad8982c6" providerId="ADAL" clId="{1F168C8A-A336-4F7F-A23F-B83B55609E7A}" dt="2020-08-31T09:24:37.814" v="997" actId="478"/>
          <ac:spMkLst>
            <pc:docMk/>
            <pc:sldMk cId="3170944832" sldId="370"/>
            <ac:spMk id="10" creationId="{E706CB39-8D33-4986-BA8D-9241B8E8ECB5}"/>
          </ac:spMkLst>
        </pc:spChg>
      </pc:sldChg>
      <pc:sldChg chg="addSp modSp add mod">
        <pc:chgData name="Thomas Pasquier" userId="65a57d93-3594-4ade-85de-8647ad8982c6" providerId="ADAL" clId="{1F168C8A-A336-4F7F-A23F-B83B55609E7A}" dt="2020-08-31T09:26:04.276" v="1012" actId="20577"/>
        <pc:sldMkLst>
          <pc:docMk/>
          <pc:sldMk cId="1381126486" sldId="371"/>
        </pc:sldMkLst>
        <pc:spChg chg="add mod">
          <ac:chgData name="Thomas Pasquier" userId="65a57d93-3594-4ade-85de-8647ad8982c6" providerId="ADAL" clId="{1F168C8A-A336-4F7F-A23F-B83B55609E7A}" dt="2020-08-31T09:26:04.276" v="1012" actId="20577"/>
          <ac:spMkLst>
            <pc:docMk/>
            <pc:sldMk cId="1381126486" sldId="371"/>
            <ac:spMk id="14" creationId="{A394C116-D2F7-4495-B309-E8F1E90291C5}"/>
          </ac:spMkLst>
        </pc:spChg>
        <pc:cxnChg chg="add">
          <ac:chgData name="Thomas Pasquier" userId="65a57d93-3594-4ade-85de-8647ad8982c6" providerId="ADAL" clId="{1F168C8A-A336-4F7F-A23F-B83B55609E7A}" dt="2020-08-31T09:25:34.778" v="1002" actId="11529"/>
          <ac:cxnSpMkLst>
            <pc:docMk/>
            <pc:sldMk cId="1381126486" sldId="371"/>
            <ac:cxnSpMk id="12" creationId="{426A1100-E026-401A-A1E2-40AFCD1A6132}"/>
          </ac:cxnSpMkLst>
        </pc:cxnChg>
      </pc:sldChg>
      <pc:sldChg chg="addSp delSp modSp new mod">
        <pc:chgData name="Thomas Pasquier" userId="65a57d93-3594-4ade-85de-8647ad8982c6" providerId="ADAL" clId="{1F168C8A-A336-4F7F-A23F-B83B55609E7A}" dt="2020-08-31T09:26:45.505" v="1026"/>
        <pc:sldMkLst>
          <pc:docMk/>
          <pc:sldMk cId="1085920982" sldId="372"/>
        </pc:sldMkLst>
        <pc:spChg chg="del mod">
          <ac:chgData name="Thomas Pasquier" userId="65a57d93-3594-4ade-85de-8647ad8982c6" providerId="ADAL" clId="{1F168C8A-A336-4F7F-A23F-B83B55609E7A}" dt="2020-08-31T09:26:34.883" v="1024"/>
          <ac:spMkLst>
            <pc:docMk/>
            <pc:sldMk cId="1085920982" sldId="372"/>
            <ac:spMk id="2" creationId="{396C0C14-278F-4B3A-88C4-DEF60E0BA53D}"/>
          </ac:spMkLst>
        </pc:spChg>
        <pc:spChg chg="mod">
          <ac:chgData name="Thomas Pasquier" userId="65a57d93-3594-4ade-85de-8647ad8982c6" providerId="ADAL" clId="{1F168C8A-A336-4F7F-A23F-B83B55609E7A}" dt="2020-08-31T09:26:45.505" v="1026"/>
          <ac:spMkLst>
            <pc:docMk/>
            <pc:sldMk cId="1085920982" sldId="372"/>
            <ac:spMk id="3" creationId="{18B0134F-16B6-4B45-AFC0-DCD2108EDCFD}"/>
          </ac:spMkLst>
        </pc:spChg>
        <pc:spChg chg="add mod">
          <ac:chgData name="Thomas Pasquier" userId="65a57d93-3594-4ade-85de-8647ad8982c6" providerId="ADAL" clId="{1F168C8A-A336-4F7F-A23F-B83B55609E7A}" dt="2020-08-31T09:26:34.883" v="1024"/>
          <ac:spMkLst>
            <pc:docMk/>
            <pc:sldMk cId="1085920982" sldId="372"/>
            <ac:spMk id="4" creationId="{A9CC11E1-1242-4ED0-AE70-895DDCEF2414}"/>
          </ac:spMkLst>
        </pc:spChg>
      </pc:sldChg>
      <pc:sldChg chg="addSp modSp add mod">
        <pc:chgData name="Thomas Pasquier" userId="65a57d93-3594-4ade-85de-8647ad8982c6" providerId="ADAL" clId="{1F168C8A-A336-4F7F-A23F-B83B55609E7A}" dt="2020-08-31T09:34:00.366" v="1406" actId="1076"/>
        <pc:sldMkLst>
          <pc:docMk/>
          <pc:sldMk cId="114912574" sldId="373"/>
        </pc:sldMkLst>
        <pc:spChg chg="add mod">
          <ac:chgData name="Thomas Pasquier" userId="65a57d93-3594-4ade-85de-8647ad8982c6" providerId="ADAL" clId="{1F168C8A-A336-4F7F-A23F-B83B55609E7A}" dt="2020-08-31T09:34:00.366" v="1406" actId="1076"/>
          <ac:spMkLst>
            <pc:docMk/>
            <pc:sldMk cId="114912574" sldId="373"/>
            <ac:spMk id="10" creationId="{677F81B2-3B88-4F0F-B40A-E7FA44850083}"/>
          </ac:spMkLst>
        </pc:spChg>
      </pc:sldChg>
      <pc:sldChg chg="new del">
        <pc:chgData name="Thomas Pasquier" userId="65a57d93-3594-4ade-85de-8647ad8982c6" providerId="ADAL" clId="{1F168C8A-A336-4F7F-A23F-B83B55609E7A}" dt="2020-08-31T09:30:16.362" v="1120" actId="47"/>
        <pc:sldMkLst>
          <pc:docMk/>
          <pc:sldMk cId="3936355976" sldId="374"/>
        </pc:sldMkLst>
      </pc:sldChg>
      <pc:sldChg chg="addSp delSp modSp add mod">
        <pc:chgData name="Thomas Pasquier" userId="65a57d93-3594-4ade-85de-8647ad8982c6" providerId="ADAL" clId="{1F168C8A-A336-4F7F-A23F-B83B55609E7A}" dt="2020-08-31T09:30:59.562" v="1186" actId="20577"/>
        <pc:sldMkLst>
          <pc:docMk/>
          <pc:sldMk cId="4053525103" sldId="374"/>
        </pc:sldMkLst>
        <pc:spChg chg="del">
          <ac:chgData name="Thomas Pasquier" userId="65a57d93-3594-4ade-85de-8647ad8982c6" providerId="ADAL" clId="{1F168C8A-A336-4F7F-A23F-B83B55609E7A}" dt="2020-08-31T09:30:26.494" v="1125" actId="478"/>
          <ac:spMkLst>
            <pc:docMk/>
            <pc:sldMk cId="4053525103" sldId="374"/>
            <ac:spMk id="4" creationId="{B93F47F3-21B0-43AF-9462-D4A80E463CA3}"/>
          </ac:spMkLst>
        </pc:spChg>
        <pc:spChg chg="del">
          <ac:chgData name="Thomas Pasquier" userId="65a57d93-3594-4ade-85de-8647ad8982c6" providerId="ADAL" clId="{1F168C8A-A336-4F7F-A23F-B83B55609E7A}" dt="2020-08-31T09:30:22.430" v="1122" actId="478"/>
          <ac:spMkLst>
            <pc:docMk/>
            <pc:sldMk cId="4053525103" sldId="374"/>
            <ac:spMk id="10" creationId="{677F81B2-3B88-4F0F-B40A-E7FA44850083}"/>
          </ac:spMkLst>
        </pc:spChg>
        <pc:spChg chg="del">
          <ac:chgData name="Thomas Pasquier" userId="65a57d93-3594-4ade-85de-8647ad8982c6" providerId="ADAL" clId="{1F168C8A-A336-4F7F-A23F-B83B55609E7A}" dt="2020-08-31T09:30:23.877" v="1123" actId="478"/>
          <ac:spMkLst>
            <pc:docMk/>
            <pc:sldMk cId="4053525103" sldId="374"/>
            <ac:spMk id="14" creationId="{A394C116-D2F7-4495-B309-E8F1E90291C5}"/>
          </ac:spMkLst>
        </pc:spChg>
        <pc:spChg chg="add mod">
          <ac:chgData name="Thomas Pasquier" userId="65a57d93-3594-4ade-85de-8647ad8982c6" providerId="ADAL" clId="{1F168C8A-A336-4F7F-A23F-B83B55609E7A}" dt="2020-08-31T09:30:59.562" v="1186" actId="20577"/>
          <ac:spMkLst>
            <pc:docMk/>
            <pc:sldMk cId="4053525103" sldId="374"/>
            <ac:spMk id="15" creationId="{E7CA7BAE-06A9-44CA-AF74-3BA274BA3B04}"/>
          </ac:spMkLst>
        </pc:spChg>
        <pc:cxnChg chg="del">
          <ac:chgData name="Thomas Pasquier" userId="65a57d93-3594-4ade-85de-8647ad8982c6" providerId="ADAL" clId="{1F168C8A-A336-4F7F-A23F-B83B55609E7A}" dt="2020-08-31T09:30:25.146" v="1124" actId="478"/>
          <ac:cxnSpMkLst>
            <pc:docMk/>
            <pc:sldMk cId="4053525103" sldId="374"/>
            <ac:cxnSpMk id="12" creationId="{426A1100-E026-401A-A1E2-40AFCD1A6132}"/>
          </ac:cxnSpMkLst>
        </pc:cxnChg>
      </pc:sldChg>
      <pc:sldChg chg="addSp delSp modSp add mod">
        <pc:chgData name="Thomas Pasquier" userId="65a57d93-3594-4ade-85de-8647ad8982c6" providerId="ADAL" clId="{1F168C8A-A336-4F7F-A23F-B83B55609E7A}" dt="2020-08-31T09:33:50.787" v="1405" actId="1076"/>
        <pc:sldMkLst>
          <pc:docMk/>
          <pc:sldMk cId="1895826298" sldId="375"/>
        </pc:sldMkLst>
        <pc:spChg chg="del">
          <ac:chgData name="Thomas Pasquier" userId="65a57d93-3594-4ade-85de-8647ad8982c6" providerId="ADAL" clId="{1F168C8A-A336-4F7F-A23F-B83B55609E7A}" dt="2020-08-31T09:31:22.806" v="1188" actId="478"/>
          <ac:spMkLst>
            <pc:docMk/>
            <pc:sldMk cId="1895826298" sldId="375"/>
            <ac:spMk id="4" creationId="{B93F47F3-21B0-43AF-9462-D4A80E463CA3}"/>
          </ac:spMkLst>
        </pc:spChg>
        <pc:spChg chg="del">
          <ac:chgData name="Thomas Pasquier" userId="65a57d93-3594-4ade-85de-8647ad8982c6" providerId="ADAL" clId="{1F168C8A-A336-4F7F-A23F-B83B55609E7A}" dt="2020-08-31T09:31:27.243" v="1191" actId="478"/>
          <ac:spMkLst>
            <pc:docMk/>
            <pc:sldMk cId="1895826298" sldId="375"/>
            <ac:spMk id="10" creationId="{677F81B2-3B88-4F0F-B40A-E7FA44850083}"/>
          </ac:spMkLst>
        </pc:spChg>
        <pc:spChg chg="del">
          <ac:chgData name="Thomas Pasquier" userId="65a57d93-3594-4ade-85de-8647ad8982c6" providerId="ADAL" clId="{1F168C8A-A336-4F7F-A23F-B83B55609E7A}" dt="2020-08-31T09:31:24.918" v="1189" actId="478"/>
          <ac:spMkLst>
            <pc:docMk/>
            <pc:sldMk cId="1895826298" sldId="375"/>
            <ac:spMk id="14" creationId="{A394C116-D2F7-4495-B309-E8F1E90291C5}"/>
          </ac:spMkLst>
        </pc:spChg>
        <pc:spChg chg="add mod">
          <ac:chgData name="Thomas Pasquier" userId="65a57d93-3594-4ade-85de-8647ad8982c6" providerId="ADAL" clId="{1F168C8A-A336-4F7F-A23F-B83B55609E7A}" dt="2020-08-31T09:33:50.787" v="1405" actId="1076"/>
          <ac:spMkLst>
            <pc:docMk/>
            <pc:sldMk cId="1895826298" sldId="375"/>
            <ac:spMk id="15" creationId="{4A2BE182-77A4-4293-BA9B-6CC6A48818DD}"/>
          </ac:spMkLst>
        </pc:spChg>
        <pc:cxnChg chg="del">
          <ac:chgData name="Thomas Pasquier" userId="65a57d93-3594-4ade-85de-8647ad8982c6" providerId="ADAL" clId="{1F168C8A-A336-4F7F-A23F-B83B55609E7A}" dt="2020-08-31T09:31:25.675" v="1190" actId="478"/>
          <ac:cxnSpMkLst>
            <pc:docMk/>
            <pc:sldMk cId="1895826298" sldId="375"/>
            <ac:cxnSpMk id="12" creationId="{426A1100-E026-401A-A1E2-40AFCD1A6132}"/>
          </ac:cxnSpMkLst>
        </pc:cxnChg>
      </pc:sldChg>
      <pc:sldChg chg="new del">
        <pc:chgData name="Thomas Pasquier" userId="65a57d93-3594-4ade-85de-8647ad8982c6" providerId="ADAL" clId="{1F168C8A-A336-4F7F-A23F-B83B55609E7A}" dt="2020-08-31T09:30:55.432" v="1179" actId="47"/>
        <pc:sldMkLst>
          <pc:docMk/>
          <pc:sldMk cId="3086846932" sldId="375"/>
        </pc:sldMkLst>
      </pc:sldChg>
      <pc:sldChg chg="new del">
        <pc:chgData name="Thomas Pasquier" userId="65a57d93-3594-4ade-85de-8647ad8982c6" providerId="ADAL" clId="{1F168C8A-A336-4F7F-A23F-B83B55609E7A}" dt="2020-08-31T09:30:15.615" v="1119" actId="47"/>
        <pc:sldMkLst>
          <pc:docMk/>
          <pc:sldMk cId="3395156671" sldId="375"/>
        </pc:sldMkLst>
      </pc:sldChg>
      <pc:sldChg chg="modSp new mod">
        <pc:chgData name="Thomas Pasquier" userId="65a57d93-3594-4ade-85de-8647ad8982c6" providerId="ADAL" clId="{1F168C8A-A336-4F7F-A23F-B83B55609E7A}" dt="2020-08-31T09:39:22.390" v="1548" actId="20577"/>
        <pc:sldMkLst>
          <pc:docMk/>
          <pc:sldMk cId="3290721575" sldId="376"/>
        </pc:sldMkLst>
        <pc:spChg chg="mod">
          <ac:chgData name="Thomas Pasquier" userId="65a57d93-3594-4ade-85de-8647ad8982c6" providerId="ADAL" clId="{1F168C8A-A336-4F7F-A23F-B83B55609E7A}" dt="2020-08-31T09:34:52.081" v="1423" actId="20577"/>
          <ac:spMkLst>
            <pc:docMk/>
            <pc:sldMk cId="3290721575" sldId="376"/>
            <ac:spMk id="2" creationId="{B3C7490C-79D2-48D9-B8D8-B1925CDE2300}"/>
          </ac:spMkLst>
        </pc:spChg>
        <pc:spChg chg="mod">
          <ac:chgData name="Thomas Pasquier" userId="65a57d93-3594-4ade-85de-8647ad8982c6" providerId="ADAL" clId="{1F168C8A-A336-4F7F-A23F-B83B55609E7A}" dt="2020-08-31T09:39:22.390" v="1548" actId="20577"/>
          <ac:spMkLst>
            <pc:docMk/>
            <pc:sldMk cId="3290721575" sldId="376"/>
            <ac:spMk id="3" creationId="{912E9F91-60E5-4646-8756-9AA65E2031BE}"/>
          </ac:spMkLst>
        </pc:spChg>
      </pc:sldChg>
      <pc:sldChg chg="modSp add mod">
        <pc:chgData name="Thomas Pasquier" userId="65a57d93-3594-4ade-85de-8647ad8982c6" providerId="ADAL" clId="{1F168C8A-A336-4F7F-A23F-B83B55609E7A}" dt="2020-08-31T09:40:32.671" v="1646" actId="207"/>
        <pc:sldMkLst>
          <pc:docMk/>
          <pc:sldMk cId="3732628795" sldId="377"/>
        </pc:sldMkLst>
        <pc:spChg chg="mod">
          <ac:chgData name="Thomas Pasquier" userId="65a57d93-3594-4ade-85de-8647ad8982c6" providerId="ADAL" clId="{1F168C8A-A336-4F7F-A23F-B83B55609E7A}" dt="2020-08-31T09:40:32.671" v="1646" actId="207"/>
          <ac:spMkLst>
            <pc:docMk/>
            <pc:sldMk cId="3732628795" sldId="377"/>
            <ac:spMk id="3" creationId="{912E9F91-60E5-4646-8756-9AA65E2031BE}"/>
          </ac:spMkLst>
        </pc:spChg>
      </pc:sldChg>
      <pc:sldChg chg="addSp modSp add mod">
        <pc:chgData name="Thomas Pasquier" userId="65a57d93-3594-4ade-85de-8647ad8982c6" providerId="ADAL" clId="{1F168C8A-A336-4F7F-A23F-B83B55609E7A}" dt="2020-08-31T09:47:24.970" v="1706" actId="20577"/>
        <pc:sldMkLst>
          <pc:docMk/>
          <pc:sldMk cId="3950559460" sldId="378"/>
        </pc:sldMkLst>
        <pc:spChg chg="add mod">
          <ac:chgData name="Thomas Pasquier" userId="65a57d93-3594-4ade-85de-8647ad8982c6" providerId="ADAL" clId="{1F168C8A-A336-4F7F-A23F-B83B55609E7A}" dt="2020-08-31T09:47:24.970" v="1706" actId="20577"/>
          <ac:spMkLst>
            <pc:docMk/>
            <pc:sldMk cId="3950559460" sldId="378"/>
            <ac:spMk id="4" creationId="{7C988D05-8E71-4203-A62D-C7614E50D3AF}"/>
          </ac:spMkLst>
        </pc:spChg>
      </pc:sldChg>
      <pc:sldChg chg="modSp add mod">
        <pc:chgData name="Thomas Pasquier" userId="65a57d93-3594-4ade-85de-8647ad8982c6" providerId="ADAL" clId="{1F168C8A-A336-4F7F-A23F-B83B55609E7A}" dt="2020-08-31T11:56:56.316" v="1909" actId="20577"/>
        <pc:sldMkLst>
          <pc:docMk/>
          <pc:sldMk cId="4226157631" sldId="379"/>
        </pc:sldMkLst>
        <pc:spChg chg="mod">
          <ac:chgData name="Thomas Pasquier" userId="65a57d93-3594-4ade-85de-8647ad8982c6" providerId="ADAL" clId="{1F168C8A-A336-4F7F-A23F-B83B55609E7A}" dt="2020-08-31T11:56:56.316" v="1909" actId="20577"/>
          <ac:spMkLst>
            <pc:docMk/>
            <pc:sldMk cId="4226157631" sldId="379"/>
            <ac:spMk id="15" creationId="{4A2BE182-77A4-4293-BA9B-6CC6A48818DD}"/>
          </ac:spMkLst>
        </pc:spChg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119521061" sldId="386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411279874" sldId="387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403727375" sldId="391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3416181727" sldId="393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1740167014" sldId="394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3873782959" sldId="395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389055588" sldId="396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3353666703" sldId="397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2185184214" sldId="398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619251659" sldId="399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2047062216" sldId="400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1873631347" sldId="401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3554661473" sldId="402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3520830451" sldId="403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2401707025" sldId="404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1422701018" sldId="405"/>
        </pc:sldMkLst>
      </pc:sldChg>
      <pc:sldChg chg="del">
        <pc:chgData name="Thomas Pasquier" userId="65a57d93-3594-4ade-85de-8647ad8982c6" providerId="ADAL" clId="{1F168C8A-A336-4F7F-A23F-B83B55609E7A}" dt="2020-08-31T08:10:04.060" v="0" actId="47"/>
        <pc:sldMkLst>
          <pc:docMk/>
          <pc:sldMk cId="3180966785" sldId="406"/>
        </pc:sldMkLst>
      </pc:sldChg>
    </pc:docChg>
  </pc:docChgLst>
  <pc:docChgLst>
    <pc:chgData name="Thomas Pasquier" userId="65a57d93-3594-4ade-85de-8647ad8982c6" providerId="ADAL" clId="{A21C308B-40CB-4CAE-9235-43819F1CC658}"/>
    <pc:docChg chg="custSel addSld delSld modSld sldOrd">
      <pc:chgData name="Thomas Pasquier" userId="65a57d93-3594-4ade-85de-8647ad8982c6" providerId="ADAL" clId="{A21C308B-40CB-4CAE-9235-43819F1CC658}" dt="2020-08-29T06:59:41.099" v="195" actId="47"/>
      <pc:docMkLst>
        <pc:docMk/>
      </pc:docMkLst>
      <pc:sldChg chg="add del">
        <pc:chgData name="Thomas Pasquier" userId="65a57d93-3594-4ade-85de-8647ad8982c6" providerId="ADAL" clId="{A21C308B-40CB-4CAE-9235-43819F1CC658}" dt="2020-08-28T13:25:49.303" v="134"/>
        <pc:sldMkLst>
          <pc:docMk/>
          <pc:sldMk cId="3038245579" sldId="257"/>
        </pc:sldMkLst>
      </pc:sldChg>
      <pc:sldChg chg="del">
        <pc:chgData name="Thomas Pasquier" userId="65a57d93-3594-4ade-85de-8647ad8982c6" providerId="ADAL" clId="{A21C308B-40CB-4CAE-9235-43819F1CC658}" dt="2020-08-28T13:07:25.885" v="0" actId="47"/>
        <pc:sldMkLst>
          <pc:docMk/>
          <pc:sldMk cId="0" sldId="260"/>
        </pc:sldMkLst>
      </pc:sldChg>
      <pc:sldChg chg="del">
        <pc:chgData name="Thomas Pasquier" userId="65a57d93-3594-4ade-85de-8647ad8982c6" providerId="ADAL" clId="{A21C308B-40CB-4CAE-9235-43819F1CC658}" dt="2020-08-28T13:08:30.995" v="5" actId="47"/>
        <pc:sldMkLst>
          <pc:docMk/>
          <pc:sldMk cId="1597173528" sldId="359"/>
        </pc:sldMkLst>
      </pc:sldChg>
      <pc:sldChg chg="del">
        <pc:chgData name="Thomas Pasquier" userId="65a57d93-3594-4ade-85de-8647ad8982c6" providerId="ADAL" clId="{A21C308B-40CB-4CAE-9235-43819F1CC658}" dt="2020-08-28T13:08:41.878" v="6" actId="47"/>
        <pc:sldMkLst>
          <pc:docMk/>
          <pc:sldMk cId="1654537493" sldId="360"/>
        </pc:sldMkLst>
      </pc:sldChg>
      <pc:sldChg chg="del">
        <pc:chgData name="Thomas Pasquier" userId="65a57d93-3594-4ade-85de-8647ad8982c6" providerId="ADAL" clId="{A21C308B-40CB-4CAE-9235-43819F1CC658}" dt="2020-08-28T13:08:47.773" v="7" actId="47"/>
        <pc:sldMkLst>
          <pc:docMk/>
          <pc:sldMk cId="1841149415" sldId="361"/>
        </pc:sldMkLst>
      </pc:sldChg>
      <pc:sldChg chg="modSp add mod">
        <pc:chgData name="Thomas Pasquier" userId="65a57d93-3594-4ade-85de-8647ad8982c6" providerId="ADAL" clId="{A21C308B-40CB-4CAE-9235-43819F1CC658}" dt="2020-08-28T13:25:13.537" v="110" actId="6549"/>
        <pc:sldMkLst>
          <pc:docMk/>
          <pc:sldMk cId="2375385487" sldId="361"/>
        </pc:sldMkLst>
        <pc:spChg chg="mod">
          <ac:chgData name="Thomas Pasquier" userId="65a57d93-3594-4ade-85de-8647ad8982c6" providerId="ADAL" clId="{A21C308B-40CB-4CAE-9235-43819F1CC658}" dt="2020-08-28T13:25:13.537" v="110" actId="6549"/>
          <ac:spMkLst>
            <pc:docMk/>
            <pc:sldMk cId="2375385487" sldId="361"/>
            <ac:spMk id="4" creationId="{064D8D26-B133-4846-8DD0-D46F81284C5A}"/>
          </ac:spMkLst>
        </pc:spChg>
      </pc:sldChg>
      <pc:sldChg chg="del">
        <pc:chgData name="Thomas Pasquier" userId="65a57d93-3594-4ade-85de-8647ad8982c6" providerId="ADAL" clId="{A21C308B-40CB-4CAE-9235-43819F1CC658}" dt="2020-08-28T13:08:48.430" v="8" actId="47"/>
        <pc:sldMkLst>
          <pc:docMk/>
          <pc:sldMk cId="2103611487" sldId="362"/>
        </pc:sldMkLst>
      </pc:sldChg>
      <pc:sldChg chg="del">
        <pc:chgData name="Thomas Pasquier" userId="65a57d93-3594-4ade-85de-8647ad8982c6" providerId="ADAL" clId="{A21C308B-40CB-4CAE-9235-43819F1CC658}" dt="2020-08-28T13:08:49.649" v="9" actId="47"/>
        <pc:sldMkLst>
          <pc:docMk/>
          <pc:sldMk cId="1988008811" sldId="363"/>
        </pc:sldMkLst>
      </pc:sldChg>
      <pc:sldChg chg="del">
        <pc:chgData name="Thomas Pasquier" userId="65a57d93-3594-4ade-85de-8647ad8982c6" providerId="ADAL" clId="{A21C308B-40CB-4CAE-9235-43819F1CC658}" dt="2020-08-28T13:08:50.599" v="10" actId="47"/>
        <pc:sldMkLst>
          <pc:docMk/>
          <pc:sldMk cId="1823683025" sldId="364"/>
        </pc:sldMkLst>
      </pc:sldChg>
      <pc:sldChg chg="modSp del mod">
        <pc:chgData name="Thomas Pasquier" userId="65a57d93-3594-4ade-85de-8647ad8982c6" providerId="ADAL" clId="{A21C308B-40CB-4CAE-9235-43819F1CC658}" dt="2020-08-28T13:27:28.760" v="140" actId="47"/>
        <pc:sldMkLst>
          <pc:docMk/>
          <pc:sldMk cId="3159698890" sldId="366"/>
        </pc:sldMkLst>
        <pc:spChg chg="mod">
          <ac:chgData name="Thomas Pasquier" userId="65a57d93-3594-4ade-85de-8647ad8982c6" providerId="ADAL" clId="{A21C308B-40CB-4CAE-9235-43819F1CC658}" dt="2020-08-28T13:09:02.896" v="12" actId="6549"/>
          <ac:spMkLst>
            <pc:docMk/>
            <pc:sldMk cId="3159698890" sldId="366"/>
            <ac:spMk id="2" creationId="{987BD239-291C-43FF-950F-9B49757DF6E9}"/>
          </ac:spMkLst>
        </pc:spChg>
      </pc:sldChg>
      <pc:sldChg chg="del">
        <pc:chgData name="Thomas Pasquier" userId="65a57d93-3594-4ade-85de-8647ad8982c6" providerId="ADAL" clId="{A21C308B-40CB-4CAE-9235-43819F1CC658}" dt="2020-08-28T13:08:51.692" v="11" actId="47"/>
        <pc:sldMkLst>
          <pc:docMk/>
          <pc:sldMk cId="1950275982" sldId="367"/>
        </pc:sldMkLst>
      </pc:sldChg>
      <pc:sldChg chg="del">
        <pc:chgData name="Thomas Pasquier" userId="65a57d93-3594-4ade-85de-8647ad8982c6" providerId="ADAL" clId="{A21C308B-40CB-4CAE-9235-43819F1CC658}" dt="2020-08-28T13:27:30.470" v="141" actId="47"/>
        <pc:sldMkLst>
          <pc:docMk/>
          <pc:sldMk cId="3914784996" sldId="368"/>
        </pc:sldMkLst>
      </pc:sldChg>
      <pc:sldChg chg="del">
        <pc:chgData name="Thomas Pasquier" userId="65a57d93-3594-4ade-85de-8647ad8982c6" providerId="ADAL" clId="{A21C308B-40CB-4CAE-9235-43819F1CC658}" dt="2020-08-28T13:28:13.893" v="147" actId="47"/>
        <pc:sldMkLst>
          <pc:docMk/>
          <pc:sldMk cId="620213205" sldId="370"/>
        </pc:sldMkLst>
      </pc:sldChg>
      <pc:sldChg chg="del">
        <pc:chgData name="Thomas Pasquier" userId="65a57d93-3594-4ade-85de-8647ad8982c6" providerId="ADAL" clId="{A21C308B-40CB-4CAE-9235-43819F1CC658}" dt="2020-08-28T13:09:40" v="13" actId="47"/>
        <pc:sldMkLst>
          <pc:docMk/>
          <pc:sldMk cId="520791193" sldId="372"/>
        </pc:sldMkLst>
      </pc:sldChg>
      <pc:sldChg chg="del">
        <pc:chgData name="Thomas Pasquier" userId="65a57d93-3594-4ade-85de-8647ad8982c6" providerId="ADAL" clId="{A21C308B-40CB-4CAE-9235-43819F1CC658}" dt="2020-08-28T13:09:40.744" v="14" actId="47"/>
        <pc:sldMkLst>
          <pc:docMk/>
          <pc:sldMk cId="2765594495" sldId="373"/>
        </pc:sldMkLst>
      </pc:sldChg>
      <pc:sldChg chg="del">
        <pc:chgData name="Thomas Pasquier" userId="65a57d93-3594-4ade-85de-8647ad8982c6" providerId="ADAL" clId="{A21C308B-40CB-4CAE-9235-43819F1CC658}" dt="2020-08-28T13:09:41.849" v="16" actId="47"/>
        <pc:sldMkLst>
          <pc:docMk/>
          <pc:sldMk cId="4034433759" sldId="374"/>
        </pc:sldMkLst>
      </pc:sldChg>
      <pc:sldChg chg="del">
        <pc:chgData name="Thomas Pasquier" userId="65a57d93-3594-4ade-85de-8647ad8982c6" providerId="ADAL" clId="{A21C308B-40CB-4CAE-9235-43819F1CC658}" dt="2020-08-28T13:09:41.249" v="15" actId="47"/>
        <pc:sldMkLst>
          <pc:docMk/>
          <pc:sldMk cId="2484144083" sldId="375"/>
        </pc:sldMkLst>
      </pc:sldChg>
      <pc:sldChg chg="del">
        <pc:chgData name="Thomas Pasquier" userId="65a57d93-3594-4ade-85de-8647ad8982c6" providerId="ADAL" clId="{A21C308B-40CB-4CAE-9235-43819F1CC658}" dt="2020-08-28T13:09:42.969" v="17" actId="47"/>
        <pc:sldMkLst>
          <pc:docMk/>
          <pc:sldMk cId="2477843633" sldId="377"/>
        </pc:sldMkLst>
      </pc:sldChg>
      <pc:sldChg chg="del">
        <pc:chgData name="Thomas Pasquier" userId="65a57d93-3594-4ade-85de-8647ad8982c6" providerId="ADAL" clId="{A21C308B-40CB-4CAE-9235-43819F1CC658}" dt="2020-08-28T13:09:44.925" v="18" actId="47"/>
        <pc:sldMkLst>
          <pc:docMk/>
          <pc:sldMk cId="1893810100" sldId="378"/>
        </pc:sldMkLst>
      </pc:sldChg>
      <pc:sldChg chg="delSp del mod">
        <pc:chgData name="Thomas Pasquier" userId="65a57d93-3594-4ade-85de-8647ad8982c6" providerId="ADAL" clId="{A21C308B-40CB-4CAE-9235-43819F1CC658}" dt="2020-08-28T13:28:14.572" v="148" actId="47"/>
        <pc:sldMkLst>
          <pc:docMk/>
          <pc:sldMk cId="658031366" sldId="379"/>
        </pc:sldMkLst>
        <pc:spChg chg="del">
          <ac:chgData name="Thomas Pasquier" userId="65a57d93-3594-4ade-85de-8647ad8982c6" providerId="ADAL" clId="{A21C308B-40CB-4CAE-9235-43819F1CC658}" dt="2020-08-28T13:25:57.244" v="135" actId="478"/>
          <ac:spMkLst>
            <pc:docMk/>
            <pc:sldMk cId="658031366" sldId="379"/>
            <ac:spMk id="5" creationId="{D8E0956A-AB2E-4181-8373-A7CA72F36849}"/>
          </ac:spMkLst>
        </pc:spChg>
      </pc:sldChg>
      <pc:sldChg chg="del">
        <pc:chgData name="Thomas Pasquier" userId="65a57d93-3594-4ade-85de-8647ad8982c6" providerId="ADAL" clId="{A21C308B-40CB-4CAE-9235-43819F1CC658}" dt="2020-08-28T13:09:57.472" v="21" actId="47"/>
        <pc:sldMkLst>
          <pc:docMk/>
          <pc:sldMk cId="2865559184" sldId="380"/>
        </pc:sldMkLst>
      </pc:sldChg>
      <pc:sldChg chg="del">
        <pc:chgData name="Thomas Pasquier" userId="65a57d93-3594-4ade-85de-8647ad8982c6" providerId="ADAL" clId="{A21C308B-40CB-4CAE-9235-43819F1CC658}" dt="2020-08-28T13:09:51.012" v="19" actId="47"/>
        <pc:sldMkLst>
          <pc:docMk/>
          <pc:sldMk cId="3109884526" sldId="381"/>
        </pc:sldMkLst>
      </pc:sldChg>
      <pc:sldChg chg="del">
        <pc:chgData name="Thomas Pasquier" userId="65a57d93-3594-4ade-85de-8647ad8982c6" providerId="ADAL" clId="{A21C308B-40CB-4CAE-9235-43819F1CC658}" dt="2020-08-28T13:09:51.683" v="20" actId="47"/>
        <pc:sldMkLst>
          <pc:docMk/>
          <pc:sldMk cId="1956866993" sldId="382"/>
        </pc:sldMkLst>
      </pc:sldChg>
      <pc:sldChg chg="del">
        <pc:chgData name="Thomas Pasquier" userId="65a57d93-3594-4ade-85de-8647ad8982c6" providerId="ADAL" clId="{A21C308B-40CB-4CAE-9235-43819F1CC658}" dt="2020-08-28T13:29:19.916" v="163" actId="47"/>
        <pc:sldMkLst>
          <pc:docMk/>
          <pc:sldMk cId="2371069235" sldId="383"/>
        </pc:sldMkLst>
      </pc:sldChg>
      <pc:sldChg chg="del">
        <pc:chgData name="Thomas Pasquier" userId="65a57d93-3594-4ade-85de-8647ad8982c6" providerId="ADAL" clId="{A21C308B-40CB-4CAE-9235-43819F1CC658}" dt="2020-08-28T13:29:21.363" v="164" actId="47"/>
        <pc:sldMkLst>
          <pc:docMk/>
          <pc:sldMk cId="1872880996" sldId="384"/>
        </pc:sldMkLst>
      </pc:sldChg>
      <pc:sldChg chg="del">
        <pc:chgData name="Thomas Pasquier" userId="65a57d93-3594-4ade-85de-8647ad8982c6" providerId="ADAL" clId="{A21C308B-40CB-4CAE-9235-43819F1CC658}" dt="2020-08-28T13:07:35.176" v="1" actId="47"/>
        <pc:sldMkLst>
          <pc:docMk/>
          <pc:sldMk cId="3685327184" sldId="385"/>
        </pc:sldMkLst>
      </pc:sldChg>
      <pc:sldChg chg="delSp modSp add mod">
        <pc:chgData name="Thomas Pasquier" userId="65a57d93-3594-4ade-85de-8647ad8982c6" providerId="ADAL" clId="{A21C308B-40CB-4CAE-9235-43819F1CC658}" dt="2020-08-28T13:29:14.110" v="162" actId="478"/>
        <pc:sldMkLst>
          <pc:docMk/>
          <pc:sldMk cId="119521061" sldId="386"/>
        </pc:sldMkLst>
        <pc:spChg chg="mod">
          <ac:chgData name="Thomas Pasquier" userId="65a57d93-3594-4ade-85de-8647ad8982c6" providerId="ADAL" clId="{A21C308B-40CB-4CAE-9235-43819F1CC658}" dt="2020-08-28T13:29:10.004" v="161" actId="20577"/>
          <ac:spMkLst>
            <pc:docMk/>
            <pc:sldMk cId="119521061" sldId="386"/>
            <ac:spMk id="4" creationId="{B3923E5E-9B8A-47F3-B66C-E04ADCDA2B65}"/>
          </ac:spMkLst>
        </pc:spChg>
        <pc:spChg chg="del">
          <ac:chgData name="Thomas Pasquier" userId="65a57d93-3594-4ade-85de-8647ad8982c6" providerId="ADAL" clId="{A21C308B-40CB-4CAE-9235-43819F1CC658}" dt="2020-08-28T13:29:14.110" v="162" actId="478"/>
          <ac:spMkLst>
            <pc:docMk/>
            <pc:sldMk cId="119521061" sldId="386"/>
            <ac:spMk id="5" creationId="{285C5B25-EF4A-475D-8C27-366C20B8420C}"/>
          </ac:spMkLst>
        </pc:spChg>
      </pc:sldChg>
      <pc:sldChg chg="del">
        <pc:chgData name="Thomas Pasquier" userId="65a57d93-3594-4ade-85de-8647ad8982c6" providerId="ADAL" clId="{A21C308B-40CB-4CAE-9235-43819F1CC658}" dt="2020-08-28T13:29:01.801" v="149" actId="2696"/>
        <pc:sldMkLst>
          <pc:docMk/>
          <pc:sldMk cId="3068872038" sldId="386"/>
        </pc:sldMkLst>
      </pc:sldChg>
      <pc:sldChg chg="add">
        <pc:chgData name="Thomas Pasquier" userId="65a57d93-3594-4ade-85de-8647ad8982c6" providerId="ADAL" clId="{A21C308B-40CB-4CAE-9235-43819F1CC658}" dt="2020-08-28T13:29:04.887" v="150"/>
        <pc:sldMkLst>
          <pc:docMk/>
          <pc:sldMk cId="411279874" sldId="387"/>
        </pc:sldMkLst>
      </pc:sldChg>
      <pc:sldChg chg="modSp del mod">
        <pc:chgData name="Thomas Pasquier" userId="65a57d93-3594-4ade-85de-8647ad8982c6" providerId="ADAL" clId="{A21C308B-40CB-4CAE-9235-43819F1CC658}" dt="2020-08-28T13:29:01.801" v="149" actId="2696"/>
        <pc:sldMkLst>
          <pc:docMk/>
          <pc:sldMk cId="3521184760" sldId="387"/>
        </pc:sldMkLst>
        <pc:spChg chg="mod">
          <ac:chgData name="Thomas Pasquier" userId="65a57d93-3594-4ade-85de-8647ad8982c6" providerId="ADAL" clId="{A21C308B-40CB-4CAE-9235-43819F1CC658}" dt="2020-08-28T13:10:47.967" v="51" actId="6549"/>
          <ac:spMkLst>
            <pc:docMk/>
            <pc:sldMk cId="3521184760" sldId="387"/>
            <ac:spMk id="5" creationId="{313F7715-4CCD-49CD-A012-727352387FC0}"/>
          </ac:spMkLst>
        </pc:spChg>
      </pc:sldChg>
      <pc:sldChg chg="del">
        <pc:chgData name="Thomas Pasquier" userId="65a57d93-3594-4ade-85de-8647ad8982c6" providerId="ADAL" clId="{A21C308B-40CB-4CAE-9235-43819F1CC658}" dt="2020-08-28T13:07:43.851" v="2" actId="47"/>
        <pc:sldMkLst>
          <pc:docMk/>
          <pc:sldMk cId="237104731" sldId="388"/>
        </pc:sldMkLst>
      </pc:sldChg>
      <pc:sldChg chg="del">
        <pc:chgData name="Thomas Pasquier" userId="65a57d93-3594-4ade-85de-8647ad8982c6" providerId="ADAL" clId="{A21C308B-40CB-4CAE-9235-43819F1CC658}" dt="2020-08-28T13:29:21.663" v="165" actId="47"/>
        <pc:sldMkLst>
          <pc:docMk/>
          <pc:sldMk cId="1885858257" sldId="389"/>
        </pc:sldMkLst>
      </pc:sldChg>
      <pc:sldChg chg="delSp del mod">
        <pc:chgData name="Thomas Pasquier" userId="65a57d93-3594-4ade-85de-8647ad8982c6" providerId="ADAL" clId="{A21C308B-40CB-4CAE-9235-43819F1CC658}" dt="2020-08-28T13:29:23.090" v="166" actId="47"/>
        <pc:sldMkLst>
          <pc:docMk/>
          <pc:sldMk cId="55551343" sldId="390"/>
        </pc:sldMkLst>
        <pc:spChg chg="del">
          <ac:chgData name="Thomas Pasquier" userId="65a57d93-3594-4ade-85de-8647ad8982c6" providerId="ADAL" clId="{A21C308B-40CB-4CAE-9235-43819F1CC658}" dt="2020-08-28T13:11:16.804" v="53" actId="478"/>
          <ac:spMkLst>
            <pc:docMk/>
            <pc:sldMk cId="55551343" sldId="390"/>
            <ac:spMk id="5" creationId="{1ADB723D-499B-4223-A93C-2CC51367D00A}"/>
          </ac:spMkLst>
        </pc:spChg>
      </pc:sldChg>
      <pc:sldChg chg="del">
        <pc:chgData name="Thomas Pasquier" userId="65a57d93-3594-4ade-85de-8647ad8982c6" providerId="ADAL" clId="{A21C308B-40CB-4CAE-9235-43819F1CC658}" dt="2020-08-28T13:26:22.451" v="136" actId="47"/>
        <pc:sldMkLst>
          <pc:docMk/>
          <pc:sldMk cId="3550810664" sldId="392"/>
        </pc:sldMkLst>
      </pc:sldChg>
      <pc:sldChg chg="modSp mod">
        <pc:chgData name="Thomas Pasquier" userId="65a57d93-3594-4ade-85de-8647ad8982c6" providerId="ADAL" clId="{A21C308B-40CB-4CAE-9235-43819F1CC658}" dt="2020-08-28T13:26:31.762" v="138" actId="20577"/>
        <pc:sldMkLst>
          <pc:docMk/>
          <pc:sldMk cId="3416181727" sldId="393"/>
        </pc:sldMkLst>
        <pc:spChg chg="mod">
          <ac:chgData name="Thomas Pasquier" userId="65a57d93-3594-4ade-85de-8647ad8982c6" providerId="ADAL" clId="{A21C308B-40CB-4CAE-9235-43819F1CC658}" dt="2020-08-28T13:26:31.762" v="138" actId="20577"/>
          <ac:spMkLst>
            <pc:docMk/>
            <pc:sldMk cId="3416181727" sldId="393"/>
            <ac:spMk id="3" creationId="{4C7B5F2A-3F89-4959-A826-CED97086B95D}"/>
          </ac:spMkLst>
        </pc:spChg>
      </pc:sldChg>
      <pc:sldChg chg="modSp mod ord">
        <pc:chgData name="Thomas Pasquier" userId="65a57d93-3594-4ade-85de-8647ad8982c6" providerId="ADAL" clId="{A21C308B-40CB-4CAE-9235-43819F1CC658}" dt="2020-08-29T06:59:27.871" v="193"/>
        <pc:sldMkLst>
          <pc:docMk/>
          <pc:sldMk cId="3520830451" sldId="403"/>
        </pc:sldMkLst>
        <pc:spChg chg="mod">
          <ac:chgData name="Thomas Pasquier" userId="65a57d93-3594-4ade-85de-8647ad8982c6" providerId="ADAL" clId="{A21C308B-40CB-4CAE-9235-43819F1CC658}" dt="2020-08-29T06:59:27.871" v="193"/>
          <ac:spMkLst>
            <pc:docMk/>
            <pc:sldMk cId="3520830451" sldId="403"/>
            <ac:spMk id="3" creationId="{91CFFCC4-371E-46C1-B90F-B8421470918A}"/>
          </ac:spMkLst>
        </pc:spChg>
      </pc:sldChg>
      <pc:sldChg chg="modSp mod">
        <pc:chgData name="Thomas Pasquier" userId="65a57d93-3594-4ade-85de-8647ad8982c6" providerId="ADAL" clId="{A21C308B-40CB-4CAE-9235-43819F1CC658}" dt="2020-08-28T13:13:11.468" v="80" actId="20577"/>
        <pc:sldMkLst>
          <pc:docMk/>
          <pc:sldMk cId="2401707025" sldId="404"/>
        </pc:sldMkLst>
        <pc:spChg chg="mod">
          <ac:chgData name="Thomas Pasquier" userId="65a57d93-3594-4ade-85de-8647ad8982c6" providerId="ADAL" clId="{A21C308B-40CB-4CAE-9235-43819F1CC658}" dt="2020-08-28T13:13:11.468" v="80" actId="20577"/>
          <ac:spMkLst>
            <pc:docMk/>
            <pc:sldMk cId="2401707025" sldId="404"/>
            <ac:spMk id="3" creationId="{875E7498-990B-47BC-8629-AE2C57E9FAEF}"/>
          </ac:spMkLst>
        </pc:spChg>
      </pc:sldChg>
      <pc:sldChg chg="addSp delSp modSp new del mod modClrScheme chgLayout">
        <pc:chgData name="Thomas Pasquier" userId="65a57d93-3594-4ade-85de-8647ad8982c6" providerId="ADAL" clId="{A21C308B-40CB-4CAE-9235-43819F1CC658}" dt="2020-08-28T13:27:28.119" v="139" actId="47"/>
        <pc:sldMkLst>
          <pc:docMk/>
          <pc:sldMk cId="1079184590" sldId="405"/>
        </pc:sldMkLst>
        <pc:spChg chg="del mod ord">
          <ac:chgData name="Thomas Pasquier" userId="65a57d93-3594-4ade-85de-8647ad8982c6" providerId="ADAL" clId="{A21C308B-40CB-4CAE-9235-43819F1CC658}" dt="2020-08-28T13:25:25.302" v="113" actId="700"/>
          <ac:spMkLst>
            <pc:docMk/>
            <pc:sldMk cId="1079184590" sldId="405"/>
            <ac:spMk id="2" creationId="{79A4A318-3C38-48AF-874E-4B7F00F85108}"/>
          </ac:spMkLst>
        </pc:spChg>
        <pc:spChg chg="del mod ord">
          <ac:chgData name="Thomas Pasquier" userId="65a57d93-3594-4ade-85de-8647ad8982c6" providerId="ADAL" clId="{A21C308B-40CB-4CAE-9235-43819F1CC658}" dt="2020-08-28T13:25:25.302" v="113" actId="700"/>
          <ac:spMkLst>
            <pc:docMk/>
            <pc:sldMk cId="1079184590" sldId="405"/>
            <ac:spMk id="3" creationId="{C284D522-543A-4A30-BC04-5784B579820F}"/>
          </ac:spMkLst>
        </pc:spChg>
        <pc:spChg chg="add mod ord">
          <ac:chgData name="Thomas Pasquier" userId="65a57d93-3594-4ade-85de-8647ad8982c6" providerId="ADAL" clId="{A21C308B-40CB-4CAE-9235-43819F1CC658}" dt="2020-08-28T13:25:30.101" v="131" actId="20577"/>
          <ac:spMkLst>
            <pc:docMk/>
            <pc:sldMk cId="1079184590" sldId="405"/>
            <ac:spMk id="4" creationId="{78745020-5EF8-49F7-B5AC-395372D10210}"/>
          </ac:spMkLst>
        </pc:spChg>
        <pc:spChg chg="add del mod ord">
          <ac:chgData name="Thomas Pasquier" userId="65a57d93-3594-4ade-85de-8647ad8982c6" providerId="ADAL" clId="{A21C308B-40CB-4CAE-9235-43819F1CC658}" dt="2020-08-28T13:25:32.957" v="132" actId="478"/>
          <ac:spMkLst>
            <pc:docMk/>
            <pc:sldMk cId="1079184590" sldId="405"/>
            <ac:spMk id="5" creationId="{12881EC7-EEDB-492E-BCC3-E88C31022E51}"/>
          </ac:spMkLst>
        </pc:spChg>
      </pc:sldChg>
      <pc:sldChg chg="add ord">
        <pc:chgData name="Thomas Pasquier" userId="65a57d93-3594-4ade-85de-8647ad8982c6" providerId="ADAL" clId="{A21C308B-40CB-4CAE-9235-43819F1CC658}" dt="2020-08-28T13:27:59.577" v="146"/>
        <pc:sldMkLst>
          <pc:docMk/>
          <pc:sldMk cId="1422701018" sldId="405"/>
        </pc:sldMkLst>
      </pc:sldChg>
      <pc:sldChg chg="del">
        <pc:chgData name="Thomas Pasquier" userId="65a57d93-3594-4ade-85de-8647ad8982c6" providerId="ADAL" clId="{A21C308B-40CB-4CAE-9235-43819F1CC658}" dt="2020-08-28T13:08:30.193" v="4" actId="47"/>
        <pc:sldMkLst>
          <pc:docMk/>
          <pc:sldMk cId="3650938304" sldId="405"/>
        </pc:sldMkLst>
      </pc:sldChg>
      <pc:sldChg chg="del">
        <pc:chgData name="Thomas Pasquier" userId="65a57d93-3594-4ade-85de-8647ad8982c6" providerId="ADAL" clId="{A21C308B-40CB-4CAE-9235-43819F1CC658}" dt="2020-08-28T13:11:03.455" v="52" actId="47"/>
        <pc:sldMkLst>
          <pc:docMk/>
          <pc:sldMk cId="251154799" sldId="406"/>
        </pc:sldMkLst>
      </pc:sldChg>
      <pc:sldChg chg="modSp add mod">
        <pc:chgData name="Thomas Pasquier" userId="65a57d93-3594-4ade-85de-8647ad8982c6" providerId="ADAL" clId="{A21C308B-40CB-4CAE-9235-43819F1CC658}" dt="2020-08-28T13:29:46.326" v="170" actId="207"/>
        <pc:sldMkLst>
          <pc:docMk/>
          <pc:sldMk cId="3180966785" sldId="406"/>
        </pc:sldMkLst>
        <pc:spChg chg="mod">
          <ac:chgData name="Thomas Pasquier" userId="65a57d93-3594-4ade-85de-8647ad8982c6" providerId="ADAL" clId="{A21C308B-40CB-4CAE-9235-43819F1CC658}" dt="2020-08-28T13:29:46.326" v="170" actId="207"/>
          <ac:spMkLst>
            <pc:docMk/>
            <pc:sldMk cId="3180966785" sldId="406"/>
            <ac:spMk id="5" creationId="{AF86CE86-6784-4E26-86F2-D097BA60047C}"/>
          </ac:spMkLst>
        </pc:spChg>
      </pc:sldChg>
      <pc:sldChg chg="del">
        <pc:chgData name="Thomas Pasquier" userId="65a57d93-3594-4ade-85de-8647ad8982c6" providerId="ADAL" clId="{A21C308B-40CB-4CAE-9235-43819F1CC658}" dt="2020-08-28T13:08:17.078" v="3" actId="47"/>
        <pc:sldMkLst>
          <pc:docMk/>
          <pc:sldMk cId="1450562733" sldId="407"/>
        </pc:sldMkLst>
      </pc:sldChg>
      <pc:sldChg chg="add del">
        <pc:chgData name="Thomas Pasquier" userId="65a57d93-3594-4ade-85de-8647ad8982c6" providerId="ADAL" clId="{A21C308B-40CB-4CAE-9235-43819F1CC658}" dt="2020-08-29T06:59:41.099" v="195" actId="47"/>
        <pc:sldMkLst>
          <pc:docMk/>
          <pc:sldMk cId="3024365468" sldId="407"/>
        </pc:sldMkLst>
      </pc:sldChg>
      <pc:sldChg chg="del">
        <pc:chgData name="Thomas Pasquier" userId="65a57d93-3594-4ade-85de-8647ad8982c6" providerId="ADAL" clId="{A21C308B-40CB-4CAE-9235-43819F1CC658}" dt="2020-08-28T13:23:38.329" v="81" actId="47"/>
        <pc:sldMkLst>
          <pc:docMk/>
          <pc:sldMk cId="3212144590" sldId="408"/>
        </pc:sldMkLst>
      </pc:sldChg>
      <pc:sldChg chg="del">
        <pc:chgData name="Thomas Pasquier" userId="65a57d93-3594-4ade-85de-8647ad8982c6" providerId="ADAL" clId="{A21C308B-40CB-4CAE-9235-43819F1CC658}" dt="2020-08-28T13:25:16.754" v="111" actId="47"/>
        <pc:sldMkLst>
          <pc:docMk/>
          <pc:sldMk cId="1512720457" sldId="409"/>
        </pc:sldMkLst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965D1-09F0-4F3B-8A24-D1993AC9C617}" type="datetimeFigureOut">
              <a:rPr lang="en-GB" smtClean="0"/>
              <a:t>31/08/2020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CC2F7-CEBA-4292-8D5B-B5693DC785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375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White and Colou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C8C1A-1BF5-4B59-AC3C-73632A8AD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00" y="1598400"/>
            <a:ext cx="5259600" cy="1101600"/>
          </a:xfrm>
        </p:spPr>
        <p:txBody>
          <a:bodyPr anchor="b"/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9FAE3-5BF7-4965-9A39-4DF10150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800" y="2701528"/>
            <a:ext cx="5259600" cy="13140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72EC3-CD0E-4DAF-AFA9-AA5AC3F2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66282-696E-4BC8-B8B0-F336AA0FA017}" type="datetime1">
              <a:rPr lang="en-GB" smtClean="0"/>
              <a:t>31/08/2020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B6EE9-35CE-4EDE-8C2A-8C22D6E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E84B-B0A3-4B16-A256-83DF6969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744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DC913EE-2727-4AD5-A4F4-2BB171BD1452}"/>
              </a:ext>
            </a:extLst>
          </p:cNvPr>
          <p:cNvSpPr/>
          <p:nvPr userDrawn="1"/>
        </p:nvSpPr>
        <p:spPr>
          <a:xfrm>
            <a:off x="0" y="0"/>
            <a:ext cx="9144000" cy="422435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98CD2CEE-C7C6-454F-BABA-D3C681293B7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800" y="335674"/>
            <a:ext cx="8402400" cy="3553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0179F0-3632-4679-B6A5-46A0CB570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1A33-3FCE-4155-9EE2-6FE5EF3C5DC7}" type="datetime1">
              <a:rPr lang="en-GB" smtClean="0"/>
              <a:t>31/08/2020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3D66F0-0409-41B5-8F0F-17515FC29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2F6746-0473-414F-B00B-B98335701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5AB8804-944C-44FE-AC90-21977F1B78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28824" y="4348122"/>
            <a:ext cx="3143250" cy="69029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image caption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3993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666FB1-7EB8-48D4-BBC6-25C76E69E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515F-EF3A-4544-A4C7-DB909F882D02}" type="datetime1">
              <a:rPr lang="en-GB" smtClean="0"/>
              <a:t>31/08/2020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08E062-8FFD-4BEA-9E4D-0665BABE6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FD1732-3E34-49BE-8B77-1A0F750E2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1DD2EA03-0958-4D81-9330-2608322C4FF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26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add full bleed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52A7153-D257-4B24-9EEA-C9A3F1D1EE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28824" y="4348122"/>
            <a:ext cx="3143250" cy="69029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image caption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6646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4244F-AB7D-4A1B-B659-7C45DEE6D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21212D-E935-40DA-A8C3-8B44174E6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22975-2842-4F46-9E3A-BD83A4AB70A7}" type="datetime1">
              <a:rPr lang="en-GB" smtClean="0"/>
              <a:t>31/08/2020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684AF7-63FF-4F17-8CEC-05F9D0F11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3E4AC-67E3-4249-9DF5-A4C70E5F1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23925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5926B6-9036-4126-AE1F-8A37EA53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FE109-D549-48E1-9AC0-88A28FCC05A2}" type="datetime1">
              <a:rPr lang="en-GB" smtClean="0"/>
              <a:t>31/08/2020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9A293D-86F4-467C-A6B2-024611FA1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759A11-3108-4192-81AD-C415E0542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76587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White and Colour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C8C1A-1BF5-4B59-AC3C-73632A8AD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00" y="1598400"/>
            <a:ext cx="5259600" cy="1101600"/>
          </a:xfrm>
        </p:spPr>
        <p:txBody>
          <a:bodyPr anchor="b"/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9FAE3-5BF7-4965-9A39-4DF10150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800" y="2701528"/>
            <a:ext cx="5259600" cy="13140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72EC3-CD0E-4DAF-AFA9-AA5AC3F2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66282-696E-4BC8-B8B0-F336AA0FA017}" type="datetime1">
              <a:rPr lang="en-GB" smtClean="0"/>
              <a:t>31/08/2020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B6EE9-35CE-4EDE-8C2A-8C22D6E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E84B-B0A3-4B16-A256-83DF6969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1277E6E-6749-489A-9A65-DFF1D7BE37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rgbClr val="A91F2E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4945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B2333-4531-4F49-98C7-71CE6B119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800" y="273844"/>
            <a:ext cx="84024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BEE29-071E-4ED4-B0D5-046429DF4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800" y="1369219"/>
            <a:ext cx="8402400" cy="28884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B9016-1CC6-48C9-96F5-24F342CEC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7AD8-1FCE-4D4C-86B9-3F1377F62059}" type="datetime1">
              <a:rPr lang="en-GB" smtClean="0"/>
              <a:t>31/08/2020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222F4-7BC9-4ABB-8BD9-5765E7594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15800" y="4361092"/>
            <a:ext cx="2057400" cy="273844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B4C82-F699-4384-99AC-56B3E6E80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1CA71D4C-4E38-4C89-BA97-B1164C56292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rgbClr val="A91F2E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9258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White and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EC0E44-31DD-4789-86DE-B6E31155F116}"/>
              </a:ext>
            </a:extLst>
          </p:cNvPr>
          <p:cNvSpPr/>
          <p:nvPr userDrawn="1"/>
        </p:nvSpPr>
        <p:spPr>
          <a:xfrm>
            <a:off x="5708650" y="-3175"/>
            <a:ext cx="3435350" cy="5146675"/>
          </a:xfrm>
          <a:custGeom>
            <a:avLst/>
            <a:gdLst>
              <a:gd name="connsiteX0" fmla="*/ 0 w 3435350"/>
              <a:gd name="connsiteY0" fmla="*/ 0 h 5143500"/>
              <a:gd name="connsiteX1" fmla="*/ 3435350 w 3435350"/>
              <a:gd name="connsiteY1" fmla="*/ 0 h 5143500"/>
              <a:gd name="connsiteX2" fmla="*/ 3435350 w 3435350"/>
              <a:gd name="connsiteY2" fmla="*/ 5143500 h 5143500"/>
              <a:gd name="connsiteX3" fmla="*/ 0 w 3435350"/>
              <a:gd name="connsiteY3" fmla="*/ 5143500 h 5143500"/>
              <a:gd name="connsiteX4" fmla="*/ 0 w 3435350"/>
              <a:gd name="connsiteY4" fmla="*/ 0 h 5143500"/>
              <a:gd name="connsiteX0" fmla="*/ 1476375 w 3435350"/>
              <a:gd name="connsiteY0" fmla="*/ 0 h 5248275"/>
              <a:gd name="connsiteX1" fmla="*/ 3435350 w 3435350"/>
              <a:gd name="connsiteY1" fmla="*/ 104775 h 5248275"/>
              <a:gd name="connsiteX2" fmla="*/ 3435350 w 3435350"/>
              <a:gd name="connsiteY2" fmla="*/ 5248275 h 5248275"/>
              <a:gd name="connsiteX3" fmla="*/ 0 w 3435350"/>
              <a:gd name="connsiteY3" fmla="*/ 5248275 h 5248275"/>
              <a:gd name="connsiteX4" fmla="*/ 1476375 w 3435350"/>
              <a:gd name="connsiteY4" fmla="*/ 0 h 5248275"/>
              <a:gd name="connsiteX0" fmla="*/ 1190625 w 3435350"/>
              <a:gd name="connsiteY0" fmla="*/ 0 h 5162550"/>
              <a:gd name="connsiteX1" fmla="*/ 3435350 w 3435350"/>
              <a:gd name="connsiteY1" fmla="*/ 19050 h 5162550"/>
              <a:gd name="connsiteX2" fmla="*/ 3435350 w 3435350"/>
              <a:gd name="connsiteY2" fmla="*/ 5162550 h 5162550"/>
              <a:gd name="connsiteX3" fmla="*/ 0 w 3435350"/>
              <a:gd name="connsiteY3" fmla="*/ 5162550 h 5162550"/>
              <a:gd name="connsiteX4" fmla="*/ 1190625 w 3435350"/>
              <a:gd name="connsiteY4" fmla="*/ 0 h 5162550"/>
              <a:gd name="connsiteX0" fmla="*/ 1193800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3800 w 3435350"/>
              <a:gd name="connsiteY4" fmla="*/ 0 h 5146675"/>
              <a:gd name="connsiteX0" fmla="*/ 1219200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219200 w 3435350"/>
              <a:gd name="connsiteY4" fmla="*/ 0 h 5146675"/>
              <a:gd name="connsiteX0" fmla="*/ 1190625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0625 w 3435350"/>
              <a:gd name="connsiteY4" fmla="*/ 0 h 5146675"/>
              <a:gd name="connsiteX0" fmla="*/ 1190625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0625 w 3435350"/>
              <a:gd name="connsiteY4" fmla="*/ 0 h 514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35350" h="5146675">
                <a:moveTo>
                  <a:pt x="1190625" y="0"/>
                </a:moveTo>
                <a:lnTo>
                  <a:pt x="3435350" y="3175"/>
                </a:lnTo>
                <a:lnTo>
                  <a:pt x="3435350" y="5146675"/>
                </a:lnTo>
                <a:lnTo>
                  <a:pt x="0" y="5146675"/>
                </a:lnTo>
                <a:lnTo>
                  <a:pt x="1190625" y="0"/>
                </a:lnTo>
                <a:close/>
              </a:path>
            </a:pathLst>
          </a:cu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C8C1A-1BF5-4B59-AC3C-73632A8AD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00" y="1598400"/>
            <a:ext cx="5259600" cy="1101600"/>
          </a:xfrm>
        </p:spPr>
        <p:txBody>
          <a:bodyPr anchor="b"/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9FAE3-5BF7-4965-9A39-4DF10150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800" y="2701528"/>
            <a:ext cx="5259600" cy="13140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72EC3-CD0E-4DAF-AFA9-AA5AC3F2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D62B8-D7ED-4B07-9A04-1E3FEAB2A48C}" type="datetime1">
              <a:rPr lang="en-GB" smtClean="0"/>
              <a:t>31/08/2020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B6EE9-35CE-4EDE-8C2A-8C22D6E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E84B-B0A3-4B16-A256-83DF6969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1DF8A60B-18B3-4375-8126-BA1CAD9837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rgbClr val="A91F2E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99015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White (Insert Imag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C8C1A-1BF5-4B59-AC3C-73632A8AD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00" y="1598400"/>
            <a:ext cx="5259600" cy="1101600"/>
          </a:xfrm>
        </p:spPr>
        <p:txBody>
          <a:bodyPr anchor="b"/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9FAE3-5BF7-4965-9A39-4DF10150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800" y="2701528"/>
            <a:ext cx="5259600" cy="13140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72EC3-CD0E-4DAF-AFA9-AA5AC3F2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66282-696E-4BC8-B8B0-F336AA0FA017}" type="datetime1">
              <a:rPr lang="en-GB" smtClean="0"/>
              <a:t>31/08/2020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B6EE9-35CE-4EDE-8C2A-8C22D6E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E84B-B0A3-4B16-A256-83DF6969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7491796-214B-45DE-99F8-B1AF36C957C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82354" y="0"/>
            <a:ext cx="3461646" cy="5143858"/>
          </a:xfrm>
          <a:custGeom>
            <a:avLst/>
            <a:gdLst>
              <a:gd name="connsiteX0" fmla="*/ 0 w 3900487"/>
              <a:gd name="connsiteY0" fmla="*/ 5143500 h 5143500"/>
              <a:gd name="connsiteX1" fmla="*/ 975122 w 3900487"/>
              <a:gd name="connsiteY1" fmla="*/ 0 h 5143500"/>
              <a:gd name="connsiteX2" fmla="*/ 3900487 w 3900487"/>
              <a:gd name="connsiteY2" fmla="*/ 0 h 5143500"/>
              <a:gd name="connsiteX3" fmla="*/ 2925365 w 3900487"/>
              <a:gd name="connsiteY3" fmla="*/ 5143500 h 5143500"/>
              <a:gd name="connsiteX4" fmla="*/ 0 w 3900487"/>
              <a:gd name="connsiteY4" fmla="*/ 5143500 h 5143500"/>
              <a:gd name="connsiteX0" fmla="*/ 0 w 3900487"/>
              <a:gd name="connsiteY0" fmla="*/ 5143500 h 5149287"/>
              <a:gd name="connsiteX1" fmla="*/ 975122 w 3900487"/>
              <a:gd name="connsiteY1" fmla="*/ 0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900487"/>
              <a:gd name="connsiteY0" fmla="*/ 5143500 h 5149287"/>
              <a:gd name="connsiteX1" fmla="*/ 1652241 w 3900487"/>
              <a:gd name="connsiteY1" fmla="*/ 11575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425925"/>
              <a:gd name="connsiteY0" fmla="*/ 5143500 h 5149287"/>
              <a:gd name="connsiteX1" fmla="*/ 1177679 w 3425925"/>
              <a:gd name="connsiteY1" fmla="*/ 11575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25925"/>
              <a:gd name="connsiteY0" fmla="*/ 5143500 h 5149287"/>
              <a:gd name="connsiteX1" fmla="*/ 1183466 w 3425925"/>
              <a:gd name="connsiteY1" fmla="*/ 1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60649"/>
              <a:gd name="connsiteY0" fmla="*/ 5143500 h 5149287"/>
              <a:gd name="connsiteX1" fmla="*/ 1183466 w 3460649"/>
              <a:gd name="connsiteY1" fmla="*/ 1 h 5149287"/>
              <a:gd name="connsiteX2" fmla="*/ 3460649 w 3460649"/>
              <a:gd name="connsiteY2" fmla="*/ 0 h 5149287"/>
              <a:gd name="connsiteX3" fmla="*/ 3423077 w 3460649"/>
              <a:gd name="connsiteY3" fmla="*/ 5149287 h 5149287"/>
              <a:gd name="connsiteX4" fmla="*/ 0 w 3460649"/>
              <a:gd name="connsiteY4" fmla="*/ 5143500 h 5149287"/>
              <a:gd name="connsiteX0" fmla="*/ 0 w 3469436"/>
              <a:gd name="connsiteY0" fmla="*/ 5143500 h 5155075"/>
              <a:gd name="connsiteX1" fmla="*/ 1183466 w 3469436"/>
              <a:gd name="connsiteY1" fmla="*/ 1 h 5155075"/>
              <a:gd name="connsiteX2" fmla="*/ 3460649 w 3469436"/>
              <a:gd name="connsiteY2" fmla="*/ 0 h 5155075"/>
              <a:gd name="connsiteX3" fmla="*/ 3469376 w 3469436"/>
              <a:gd name="connsiteY3" fmla="*/ 5155075 h 5155075"/>
              <a:gd name="connsiteX4" fmla="*/ 0 w 3469436"/>
              <a:gd name="connsiteY4" fmla="*/ 5143500 h 5155075"/>
              <a:gd name="connsiteX0" fmla="*/ 0 w 3469436"/>
              <a:gd name="connsiteY0" fmla="*/ 5155434 h 5155434"/>
              <a:gd name="connsiteX1" fmla="*/ 1183466 w 3469436"/>
              <a:gd name="connsiteY1" fmla="*/ 1 h 5155434"/>
              <a:gd name="connsiteX2" fmla="*/ 3460649 w 3469436"/>
              <a:gd name="connsiteY2" fmla="*/ 0 h 5155434"/>
              <a:gd name="connsiteX3" fmla="*/ 3469376 w 3469436"/>
              <a:gd name="connsiteY3" fmla="*/ 5155075 h 5155434"/>
              <a:gd name="connsiteX4" fmla="*/ 0 w 3469436"/>
              <a:gd name="connsiteY4" fmla="*/ 5155434 h 515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69436" h="5155434">
                <a:moveTo>
                  <a:pt x="0" y="5155434"/>
                </a:moveTo>
                <a:lnTo>
                  <a:pt x="1183466" y="1"/>
                </a:lnTo>
                <a:lnTo>
                  <a:pt x="3460649" y="0"/>
                </a:lnTo>
                <a:cubicBezTo>
                  <a:pt x="3459700" y="1716429"/>
                  <a:pt x="3470325" y="3438646"/>
                  <a:pt x="3469376" y="5155075"/>
                </a:cubicBezTo>
                <a:lnTo>
                  <a:pt x="0" y="5155434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3D0CA07-D562-4C40-91D0-B5D7D2A719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rgbClr val="A91F2E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28901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ur and Imag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A903D7F4-2AD2-4C9C-9330-C03E0E70D3F1}"/>
              </a:ext>
            </a:extLst>
          </p:cNvPr>
          <p:cNvSpPr/>
          <p:nvPr userDrawn="1"/>
        </p:nvSpPr>
        <p:spPr>
          <a:xfrm>
            <a:off x="5708650" y="-3175"/>
            <a:ext cx="3435350" cy="5146675"/>
          </a:xfrm>
          <a:custGeom>
            <a:avLst/>
            <a:gdLst>
              <a:gd name="connsiteX0" fmla="*/ 0 w 3435350"/>
              <a:gd name="connsiteY0" fmla="*/ 0 h 5143500"/>
              <a:gd name="connsiteX1" fmla="*/ 3435350 w 3435350"/>
              <a:gd name="connsiteY1" fmla="*/ 0 h 5143500"/>
              <a:gd name="connsiteX2" fmla="*/ 3435350 w 3435350"/>
              <a:gd name="connsiteY2" fmla="*/ 5143500 h 5143500"/>
              <a:gd name="connsiteX3" fmla="*/ 0 w 3435350"/>
              <a:gd name="connsiteY3" fmla="*/ 5143500 h 5143500"/>
              <a:gd name="connsiteX4" fmla="*/ 0 w 3435350"/>
              <a:gd name="connsiteY4" fmla="*/ 0 h 5143500"/>
              <a:gd name="connsiteX0" fmla="*/ 1476375 w 3435350"/>
              <a:gd name="connsiteY0" fmla="*/ 0 h 5248275"/>
              <a:gd name="connsiteX1" fmla="*/ 3435350 w 3435350"/>
              <a:gd name="connsiteY1" fmla="*/ 104775 h 5248275"/>
              <a:gd name="connsiteX2" fmla="*/ 3435350 w 3435350"/>
              <a:gd name="connsiteY2" fmla="*/ 5248275 h 5248275"/>
              <a:gd name="connsiteX3" fmla="*/ 0 w 3435350"/>
              <a:gd name="connsiteY3" fmla="*/ 5248275 h 5248275"/>
              <a:gd name="connsiteX4" fmla="*/ 1476375 w 3435350"/>
              <a:gd name="connsiteY4" fmla="*/ 0 h 5248275"/>
              <a:gd name="connsiteX0" fmla="*/ 1190625 w 3435350"/>
              <a:gd name="connsiteY0" fmla="*/ 0 h 5162550"/>
              <a:gd name="connsiteX1" fmla="*/ 3435350 w 3435350"/>
              <a:gd name="connsiteY1" fmla="*/ 19050 h 5162550"/>
              <a:gd name="connsiteX2" fmla="*/ 3435350 w 3435350"/>
              <a:gd name="connsiteY2" fmla="*/ 5162550 h 5162550"/>
              <a:gd name="connsiteX3" fmla="*/ 0 w 3435350"/>
              <a:gd name="connsiteY3" fmla="*/ 5162550 h 5162550"/>
              <a:gd name="connsiteX4" fmla="*/ 1190625 w 3435350"/>
              <a:gd name="connsiteY4" fmla="*/ 0 h 5162550"/>
              <a:gd name="connsiteX0" fmla="*/ 1193800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3800 w 3435350"/>
              <a:gd name="connsiteY4" fmla="*/ 0 h 5146675"/>
              <a:gd name="connsiteX0" fmla="*/ 1219200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219200 w 3435350"/>
              <a:gd name="connsiteY4" fmla="*/ 0 h 5146675"/>
              <a:gd name="connsiteX0" fmla="*/ 1190625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0625 w 3435350"/>
              <a:gd name="connsiteY4" fmla="*/ 0 h 5146675"/>
              <a:gd name="connsiteX0" fmla="*/ 1190625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0625 w 3435350"/>
              <a:gd name="connsiteY4" fmla="*/ 0 h 514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35350" h="5146675">
                <a:moveTo>
                  <a:pt x="1190625" y="0"/>
                </a:moveTo>
                <a:lnTo>
                  <a:pt x="3435350" y="3175"/>
                </a:lnTo>
                <a:lnTo>
                  <a:pt x="3435350" y="5146675"/>
                </a:lnTo>
                <a:lnTo>
                  <a:pt x="0" y="5146675"/>
                </a:lnTo>
                <a:lnTo>
                  <a:pt x="1190625" y="0"/>
                </a:lnTo>
                <a:close/>
              </a:path>
            </a:pathLst>
          </a:cu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C8C1A-1BF5-4B59-AC3C-73632A8AD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00" y="1598400"/>
            <a:ext cx="5259600" cy="1101600"/>
          </a:xfrm>
        </p:spPr>
        <p:txBody>
          <a:bodyPr anchor="b"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9FAE3-5BF7-4965-9A39-4DF10150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800" y="2701528"/>
            <a:ext cx="5259600" cy="13140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72EC3-CD0E-4DAF-AFA9-AA5AC3F2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E2C485A-CFD1-4426-A587-FCC12D6AD237}" type="datetime1">
              <a:rPr lang="en-GB" smtClean="0"/>
              <a:pPr/>
              <a:t>31/08/2020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B6EE9-35CE-4EDE-8C2A-8C22D6E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E84B-B0A3-4B16-A256-83DF6969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DE1CF8-1877-4310-8670-A269E8016CA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CD0FA054-D85A-4698-B6FD-DEAB1EBB1A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1229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ur (Insert Image)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C8C1A-1BF5-4B59-AC3C-73632A8AD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00" y="1598400"/>
            <a:ext cx="5259600" cy="1101600"/>
          </a:xfrm>
        </p:spPr>
        <p:txBody>
          <a:bodyPr anchor="b"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9FAE3-5BF7-4965-9A39-4DF10150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800" y="2701528"/>
            <a:ext cx="5259600" cy="13140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72EC3-CD0E-4DAF-AFA9-AA5AC3F2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04E3C7-3434-41F6-8009-C52959A159FA}" type="datetime1">
              <a:rPr lang="en-GB" smtClean="0"/>
              <a:pPr/>
              <a:t>31/08/2020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B6EE9-35CE-4EDE-8C2A-8C22D6E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E84B-B0A3-4B16-A256-83DF6969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DE1CF8-1877-4310-8670-A269E8016C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558EBCF5-E0AC-439B-A35D-E3E7670649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82354" y="0"/>
            <a:ext cx="3461646" cy="5143858"/>
          </a:xfrm>
          <a:custGeom>
            <a:avLst/>
            <a:gdLst>
              <a:gd name="connsiteX0" fmla="*/ 0 w 3900487"/>
              <a:gd name="connsiteY0" fmla="*/ 5143500 h 5143500"/>
              <a:gd name="connsiteX1" fmla="*/ 975122 w 3900487"/>
              <a:gd name="connsiteY1" fmla="*/ 0 h 5143500"/>
              <a:gd name="connsiteX2" fmla="*/ 3900487 w 3900487"/>
              <a:gd name="connsiteY2" fmla="*/ 0 h 5143500"/>
              <a:gd name="connsiteX3" fmla="*/ 2925365 w 3900487"/>
              <a:gd name="connsiteY3" fmla="*/ 5143500 h 5143500"/>
              <a:gd name="connsiteX4" fmla="*/ 0 w 3900487"/>
              <a:gd name="connsiteY4" fmla="*/ 5143500 h 5143500"/>
              <a:gd name="connsiteX0" fmla="*/ 0 w 3900487"/>
              <a:gd name="connsiteY0" fmla="*/ 5143500 h 5149287"/>
              <a:gd name="connsiteX1" fmla="*/ 975122 w 3900487"/>
              <a:gd name="connsiteY1" fmla="*/ 0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900487"/>
              <a:gd name="connsiteY0" fmla="*/ 5143500 h 5149287"/>
              <a:gd name="connsiteX1" fmla="*/ 1652241 w 3900487"/>
              <a:gd name="connsiteY1" fmla="*/ 11575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425925"/>
              <a:gd name="connsiteY0" fmla="*/ 5143500 h 5149287"/>
              <a:gd name="connsiteX1" fmla="*/ 1177679 w 3425925"/>
              <a:gd name="connsiteY1" fmla="*/ 11575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25925"/>
              <a:gd name="connsiteY0" fmla="*/ 5143500 h 5149287"/>
              <a:gd name="connsiteX1" fmla="*/ 1183466 w 3425925"/>
              <a:gd name="connsiteY1" fmla="*/ 1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60649"/>
              <a:gd name="connsiteY0" fmla="*/ 5143500 h 5149287"/>
              <a:gd name="connsiteX1" fmla="*/ 1183466 w 3460649"/>
              <a:gd name="connsiteY1" fmla="*/ 1 h 5149287"/>
              <a:gd name="connsiteX2" fmla="*/ 3460649 w 3460649"/>
              <a:gd name="connsiteY2" fmla="*/ 0 h 5149287"/>
              <a:gd name="connsiteX3" fmla="*/ 3423077 w 3460649"/>
              <a:gd name="connsiteY3" fmla="*/ 5149287 h 5149287"/>
              <a:gd name="connsiteX4" fmla="*/ 0 w 3460649"/>
              <a:gd name="connsiteY4" fmla="*/ 5143500 h 5149287"/>
              <a:gd name="connsiteX0" fmla="*/ 0 w 3469436"/>
              <a:gd name="connsiteY0" fmla="*/ 5143500 h 5155075"/>
              <a:gd name="connsiteX1" fmla="*/ 1183466 w 3469436"/>
              <a:gd name="connsiteY1" fmla="*/ 1 h 5155075"/>
              <a:gd name="connsiteX2" fmla="*/ 3460649 w 3469436"/>
              <a:gd name="connsiteY2" fmla="*/ 0 h 5155075"/>
              <a:gd name="connsiteX3" fmla="*/ 3469376 w 3469436"/>
              <a:gd name="connsiteY3" fmla="*/ 5155075 h 5155075"/>
              <a:gd name="connsiteX4" fmla="*/ 0 w 3469436"/>
              <a:gd name="connsiteY4" fmla="*/ 5143500 h 5155075"/>
              <a:gd name="connsiteX0" fmla="*/ 0 w 3469436"/>
              <a:gd name="connsiteY0" fmla="*/ 5155434 h 5155434"/>
              <a:gd name="connsiteX1" fmla="*/ 1183466 w 3469436"/>
              <a:gd name="connsiteY1" fmla="*/ 1 h 5155434"/>
              <a:gd name="connsiteX2" fmla="*/ 3460649 w 3469436"/>
              <a:gd name="connsiteY2" fmla="*/ 0 h 5155434"/>
              <a:gd name="connsiteX3" fmla="*/ 3469376 w 3469436"/>
              <a:gd name="connsiteY3" fmla="*/ 5155075 h 5155434"/>
              <a:gd name="connsiteX4" fmla="*/ 0 w 3469436"/>
              <a:gd name="connsiteY4" fmla="*/ 5155434 h 515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69436" h="5155434">
                <a:moveTo>
                  <a:pt x="0" y="5155434"/>
                </a:moveTo>
                <a:lnTo>
                  <a:pt x="1183466" y="1"/>
                </a:lnTo>
                <a:lnTo>
                  <a:pt x="3460649" y="0"/>
                </a:lnTo>
                <a:cubicBezTo>
                  <a:pt x="3459700" y="1716429"/>
                  <a:pt x="3470325" y="3438646"/>
                  <a:pt x="3469376" y="5155075"/>
                </a:cubicBezTo>
                <a:lnTo>
                  <a:pt x="0" y="5155434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E05A56F-2D56-478C-8B76-D1EA61ECFB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2288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B2333-4531-4F49-98C7-71CE6B119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800" y="273844"/>
            <a:ext cx="84024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BEE29-071E-4ED4-B0D5-046429DF4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800" y="1369219"/>
            <a:ext cx="8402400" cy="28884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B9016-1CC6-48C9-96F5-24F342CEC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97AD8-1FCE-4D4C-86B9-3F1377F62059}" type="datetime1">
              <a:rPr lang="en-GB" smtClean="0"/>
              <a:t>31/08/2020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222F4-7BC9-4ABB-8BD9-5765E7594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15800" y="4361092"/>
            <a:ext cx="2057400" cy="273844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B4C82-F699-4384-99AC-56B3E6E80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78939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B2333-4531-4F49-98C7-71CE6B119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800" y="680400"/>
            <a:ext cx="5259600" cy="110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BEE29-071E-4ED4-B0D5-046429DF4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800" y="1825200"/>
            <a:ext cx="5259600" cy="250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B9016-1CC6-48C9-96F5-24F342CEC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96329-32E5-45D1-A44F-3528B41BEAB5}" type="datetime1">
              <a:rPr lang="en-GB" smtClean="0"/>
              <a:t>31/08/2020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222F4-7BC9-4ABB-8BD9-5765E7594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B4C82-F699-4384-99AC-56B3E6E80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F8083C25-9322-4123-BA6A-1F002C5AC1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82354" y="0"/>
            <a:ext cx="3461646" cy="5143500"/>
          </a:xfrm>
          <a:custGeom>
            <a:avLst/>
            <a:gdLst>
              <a:gd name="connsiteX0" fmla="*/ 0 w 3900487"/>
              <a:gd name="connsiteY0" fmla="*/ 5143500 h 5143500"/>
              <a:gd name="connsiteX1" fmla="*/ 975122 w 3900487"/>
              <a:gd name="connsiteY1" fmla="*/ 0 h 5143500"/>
              <a:gd name="connsiteX2" fmla="*/ 3900487 w 3900487"/>
              <a:gd name="connsiteY2" fmla="*/ 0 h 5143500"/>
              <a:gd name="connsiteX3" fmla="*/ 2925365 w 3900487"/>
              <a:gd name="connsiteY3" fmla="*/ 5143500 h 5143500"/>
              <a:gd name="connsiteX4" fmla="*/ 0 w 3900487"/>
              <a:gd name="connsiteY4" fmla="*/ 5143500 h 5143500"/>
              <a:gd name="connsiteX0" fmla="*/ 0 w 3900487"/>
              <a:gd name="connsiteY0" fmla="*/ 5143500 h 5149287"/>
              <a:gd name="connsiteX1" fmla="*/ 975122 w 3900487"/>
              <a:gd name="connsiteY1" fmla="*/ 0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900487"/>
              <a:gd name="connsiteY0" fmla="*/ 5143500 h 5149287"/>
              <a:gd name="connsiteX1" fmla="*/ 1652241 w 3900487"/>
              <a:gd name="connsiteY1" fmla="*/ 11575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425925"/>
              <a:gd name="connsiteY0" fmla="*/ 5143500 h 5149287"/>
              <a:gd name="connsiteX1" fmla="*/ 1177679 w 3425925"/>
              <a:gd name="connsiteY1" fmla="*/ 11575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25925"/>
              <a:gd name="connsiteY0" fmla="*/ 5143500 h 5149287"/>
              <a:gd name="connsiteX1" fmla="*/ 1183466 w 3425925"/>
              <a:gd name="connsiteY1" fmla="*/ 1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60649"/>
              <a:gd name="connsiteY0" fmla="*/ 5143500 h 5149287"/>
              <a:gd name="connsiteX1" fmla="*/ 1183466 w 3460649"/>
              <a:gd name="connsiteY1" fmla="*/ 1 h 5149287"/>
              <a:gd name="connsiteX2" fmla="*/ 3460649 w 3460649"/>
              <a:gd name="connsiteY2" fmla="*/ 0 h 5149287"/>
              <a:gd name="connsiteX3" fmla="*/ 3423077 w 3460649"/>
              <a:gd name="connsiteY3" fmla="*/ 5149287 h 5149287"/>
              <a:gd name="connsiteX4" fmla="*/ 0 w 3460649"/>
              <a:gd name="connsiteY4" fmla="*/ 5143500 h 5149287"/>
              <a:gd name="connsiteX0" fmla="*/ 0 w 3469436"/>
              <a:gd name="connsiteY0" fmla="*/ 5143500 h 5155075"/>
              <a:gd name="connsiteX1" fmla="*/ 1183466 w 3469436"/>
              <a:gd name="connsiteY1" fmla="*/ 1 h 5155075"/>
              <a:gd name="connsiteX2" fmla="*/ 3460649 w 3469436"/>
              <a:gd name="connsiteY2" fmla="*/ 0 h 5155075"/>
              <a:gd name="connsiteX3" fmla="*/ 3469376 w 3469436"/>
              <a:gd name="connsiteY3" fmla="*/ 5155075 h 5155075"/>
              <a:gd name="connsiteX4" fmla="*/ 0 w 3469436"/>
              <a:gd name="connsiteY4" fmla="*/ 5143500 h 515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69436" h="5155075">
                <a:moveTo>
                  <a:pt x="0" y="5143500"/>
                </a:moveTo>
                <a:lnTo>
                  <a:pt x="1183466" y="1"/>
                </a:lnTo>
                <a:lnTo>
                  <a:pt x="3460649" y="0"/>
                </a:lnTo>
                <a:cubicBezTo>
                  <a:pt x="3459700" y="1716429"/>
                  <a:pt x="3470325" y="3438646"/>
                  <a:pt x="3469376" y="5155075"/>
                </a:cubicBezTo>
                <a:lnTo>
                  <a:pt x="0" y="5143500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F13CC3-B662-4B3A-A205-A8D9CDF0B86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rgbClr val="A91F2E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69751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9E27-7CDD-4911-B193-EF1903B14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A19B5-91E3-4F4C-A589-6C6C950D6A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0800" y="1369219"/>
            <a:ext cx="4144050" cy="28884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053E6F-F562-4865-866C-DA32BD2446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4144050" cy="28884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9F488-B9A6-4E2A-A2EC-51E6AAB58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2901-F037-4335-90F2-449535D19421}" type="datetime1">
              <a:rPr lang="en-GB" smtClean="0"/>
              <a:t>31/08/2020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D270F-0A31-4F75-86AC-E8F4F8DB1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94246-1144-49DF-80C6-487F327DE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68D725C-AAE9-4CDB-935D-B0DA1E354C4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rgbClr val="A91F2E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74947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9E27-7CDD-4911-B193-EF1903B14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A19B5-91E3-4F4C-A589-6C6C950D6A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0800" y="1369219"/>
            <a:ext cx="4144050" cy="28884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9F488-B9A6-4E2A-A2EC-51E6AAB58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8A0A7-EE55-43F8-B9FF-48474BF01C62}" type="datetime1">
              <a:rPr lang="en-GB" smtClean="0"/>
              <a:t>31/08/2020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D270F-0A31-4F75-86AC-E8F4F8DB1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94246-1144-49DF-80C6-487F327DE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24EC5BB-E888-4D27-BEC1-966A6DA6EA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29600" y="1369219"/>
            <a:ext cx="4143600" cy="28884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2BAE0BB-4BE9-4013-AF3D-6E35AC4026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rgbClr val="A91F2E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63677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98CD2CEE-C7C6-454F-BABA-D3C681293B7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0800" y="335674"/>
            <a:ext cx="8402400" cy="3553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0179F0-3632-4679-B6A5-46A0CB570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A1A33-3FCE-4155-9EE2-6FE5EF3C5DC7}" type="datetime1">
              <a:rPr lang="en-GB" smtClean="0"/>
              <a:t>31/08/2020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3D66F0-0409-41B5-8F0F-17515FC29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2F6746-0473-414F-B00B-B98335701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58813F-CBC4-43D6-900B-5F80FF478B19}"/>
              </a:ext>
            </a:extLst>
          </p:cNvPr>
          <p:cNvSpPr/>
          <p:nvPr userDrawn="1"/>
        </p:nvSpPr>
        <p:spPr>
          <a:xfrm>
            <a:off x="0" y="0"/>
            <a:ext cx="9144000" cy="422435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537F3769-E705-45F8-B619-2787E8777E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rgbClr val="A91F2E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A113D54-2F93-4A2E-8BB5-789218AEBA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28824" y="4348122"/>
            <a:ext cx="3143250" cy="69029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image caption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72956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666FB1-7EB8-48D4-BBC6-25C76E69E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515F-EF3A-4544-A4C7-DB909F882D02}" type="datetime1">
              <a:rPr lang="en-GB" smtClean="0"/>
              <a:t>31/08/2020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08E062-8FFD-4BEA-9E4D-0665BABE6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FD1732-3E34-49BE-8B77-1A0F750E2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1DD2EA03-0958-4D81-9330-2608322C4FF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26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add full bleed picture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DFDD3E05-6D12-46A2-94B1-792D69D6D8D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rgbClr val="A91F2E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69A0CDB-B305-4654-820B-083E7FB4BF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28824" y="4348122"/>
            <a:ext cx="3143250" cy="69029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add</a:t>
            </a:r>
            <a:br>
              <a:rPr lang="en-US" dirty="0"/>
            </a:br>
            <a:r>
              <a:rPr lang="en-US" dirty="0"/>
              <a:t>image caption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629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4244F-AB7D-4A1B-B659-7C45DEE6D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21212D-E935-40DA-A8C3-8B44174E6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22975-2842-4F46-9E3A-BD83A4AB70A7}" type="datetime1">
              <a:rPr lang="en-GB" smtClean="0"/>
              <a:t>31/08/2020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684AF7-63FF-4F17-8CEC-05F9D0F11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3E4AC-67E3-4249-9DF5-A4C70E5F1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CC63C9E-7E1E-4F20-85EA-9038E01282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rgbClr val="A91F2E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75785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5926B6-9036-4126-AE1F-8A37EA53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FE109-D549-48E1-9AC0-88A28FCC05A2}" type="datetime1">
              <a:rPr lang="en-GB" smtClean="0"/>
              <a:t>31/08/2020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9A293D-86F4-467C-A6B2-024611FA1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759A11-3108-4192-81AD-C415E0542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1A8CC2A1-E9A8-4F00-A0F1-04D3A857FD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5200" y="4579200"/>
            <a:ext cx="3484800" cy="4536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300">
                <a:solidFill>
                  <a:srgbClr val="A91F2E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bristol.ac.uk/&lt;add </a:t>
            </a:r>
            <a:r>
              <a:rPr lang="en-US" dirty="0" err="1"/>
              <a:t>url</a:t>
            </a:r>
            <a:r>
              <a:rPr lang="en-US" dirty="0"/>
              <a:t>&gt;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3161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White and Imag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EC0E44-31DD-4789-86DE-B6E31155F116}"/>
              </a:ext>
            </a:extLst>
          </p:cNvPr>
          <p:cNvSpPr/>
          <p:nvPr userDrawn="1"/>
        </p:nvSpPr>
        <p:spPr>
          <a:xfrm>
            <a:off x="5708650" y="-3175"/>
            <a:ext cx="3435350" cy="5146675"/>
          </a:xfrm>
          <a:custGeom>
            <a:avLst/>
            <a:gdLst>
              <a:gd name="connsiteX0" fmla="*/ 0 w 3435350"/>
              <a:gd name="connsiteY0" fmla="*/ 0 h 5143500"/>
              <a:gd name="connsiteX1" fmla="*/ 3435350 w 3435350"/>
              <a:gd name="connsiteY1" fmla="*/ 0 h 5143500"/>
              <a:gd name="connsiteX2" fmla="*/ 3435350 w 3435350"/>
              <a:gd name="connsiteY2" fmla="*/ 5143500 h 5143500"/>
              <a:gd name="connsiteX3" fmla="*/ 0 w 3435350"/>
              <a:gd name="connsiteY3" fmla="*/ 5143500 h 5143500"/>
              <a:gd name="connsiteX4" fmla="*/ 0 w 3435350"/>
              <a:gd name="connsiteY4" fmla="*/ 0 h 5143500"/>
              <a:gd name="connsiteX0" fmla="*/ 1476375 w 3435350"/>
              <a:gd name="connsiteY0" fmla="*/ 0 h 5248275"/>
              <a:gd name="connsiteX1" fmla="*/ 3435350 w 3435350"/>
              <a:gd name="connsiteY1" fmla="*/ 104775 h 5248275"/>
              <a:gd name="connsiteX2" fmla="*/ 3435350 w 3435350"/>
              <a:gd name="connsiteY2" fmla="*/ 5248275 h 5248275"/>
              <a:gd name="connsiteX3" fmla="*/ 0 w 3435350"/>
              <a:gd name="connsiteY3" fmla="*/ 5248275 h 5248275"/>
              <a:gd name="connsiteX4" fmla="*/ 1476375 w 3435350"/>
              <a:gd name="connsiteY4" fmla="*/ 0 h 5248275"/>
              <a:gd name="connsiteX0" fmla="*/ 1190625 w 3435350"/>
              <a:gd name="connsiteY0" fmla="*/ 0 h 5162550"/>
              <a:gd name="connsiteX1" fmla="*/ 3435350 w 3435350"/>
              <a:gd name="connsiteY1" fmla="*/ 19050 h 5162550"/>
              <a:gd name="connsiteX2" fmla="*/ 3435350 w 3435350"/>
              <a:gd name="connsiteY2" fmla="*/ 5162550 h 5162550"/>
              <a:gd name="connsiteX3" fmla="*/ 0 w 3435350"/>
              <a:gd name="connsiteY3" fmla="*/ 5162550 h 5162550"/>
              <a:gd name="connsiteX4" fmla="*/ 1190625 w 3435350"/>
              <a:gd name="connsiteY4" fmla="*/ 0 h 5162550"/>
              <a:gd name="connsiteX0" fmla="*/ 1193800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3800 w 3435350"/>
              <a:gd name="connsiteY4" fmla="*/ 0 h 5146675"/>
              <a:gd name="connsiteX0" fmla="*/ 1219200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219200 w 3435350"/>
              <a:gd name="connsiteY4" fmla="*/ 0 h 5146675"/>
              <a:gd name="connsiteX0" fmla="*/ 1190625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0625 w 3435350"/>
              <a:gd name="connsiteY4" fmla="*/ 0 h 5146675"/>
              <a:gd name="connsiteX0" fmla="*/ 1190625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0625 w 3435350"/>
              <a:gd name="connsiteY4" fmla="*/ 0 h 514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35350" h="5146675">
                <a:moveTo>
                  <a:pt x="1190625" y="0"/>
                </a:moveTo>
                <a:lnTo>
                  <a:pt x="3435350" y="3175"/>
                </a:lnTo>
                <a:lnTo>
                  <a:pt x="3435350" y="5146675"/>
                </a:lnTo>
                <a:lnTo>
                  <a:pt x="0" y="5146675"/>
                </a:lnTo>
                <a:lnTo>
                  <a:pt x="1190625" y="0"/>
                </a:lnTo>
                <a:close/>
              </a:path>
            </a:pathLst>
          </a:cu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C8C1A-1BF5-4B59-AC3C-73632A8AD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00" y="1598400"/>
            <a:ext cx="5259600" cy="1101600"/>
          </a:xfrm>
        </p:spPr>
        <p:txBody>
          <a:bodyPr anchor="b"/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9FAE3-5BF7-4965-9A39-4DF10150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800" y="2701528"/>
            <a:ext cx="5259600" cy="13140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72EC3-CD0E-4DAF-AFA9-AA5AC3F2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D62B8-D7ED-4B07-9A04-1E3FEAB2A48C}" type="datetime1">
              <a:rPr lang="en-GB" smtClean="0"/>
              <a:t>31/08/2020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B6EE9-35CE-4EDE-8C2A-8C22D6E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E84B-B0A3-4B16-A256-83DF6969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264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White (Insert Image)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C8C1A-1BF5-4B59-AC3C-73632A8AD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00" y="1598400"/>
            <a:ext cx="5259600" cy="1101600"/>
          </a:xfrm>
        </p:spPr>
        <p:txBody>
          <a:bodyPr anchor="b"/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9FAE3-5BF7-4965-9A39-4DF10150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800" y="2701528"/>
            <a:ext cx="5259600" cy="13140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72EC3-CD0E-4DAF-AFA9-AA5AC3F2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66282-696E-4BC8-B8B0-F336AA0FA017}" type="datetime1">
              <a:rPr lang="en-GB" smtClean="0"/>
              <a:t>31/08/2020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B6EE9-35CE-4EDE-8C2A-8C22D6E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E84B-B0A3-4B16-A256-83DF6969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7491796-214B-45DE-99F8-B1AF36C957C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82354" y="0"/>
            <a:ext cx="3461646" cy="5143858"/>
          </a:xfrm>
          <a:custGeom>
            <a:avLst/>
            <a:gdLst>
              <a:gd name="connsiteX0" fmla="*/ 0 w 3900487"/>
              <a:gd name="connsiteY0" fmla="*/ 5143500 h 5143500"/>
              <a:gd name="connsiteX1" fmla="*/ 975122 w 3900487"/>
              <a:gd name="connsiteY1" fmla="*/ 0 h 5143500"/>
              <a:gd name="connsiteX2" fmla="*/ 3900487 w 3900487"/>
              <a:gd name="connsiteY2" fmla="*/ 0 h 5143500"/>
              <a:gd name="connsiteX3" fmla="*/ 2925365 w 3900487"/>
              <a:gd name="connsiteY3" fmla="*/ 5143500 h 5143500"/>
              <a:gd name="connsiteX4" fmla="*/ 0 w 3900487"/>
              <a:gd name="connsiteY4" fmla="*/ 5143500 h 5143500"/>
              <a:gd name="connsiteX0" fmla="*/ 0 w 3900487"/>
              <a:gd name="connsiteY0" fmla="*/ 5143500 h 5149287"/>
              <a:gd name="connsiteX1" fmla="*/ 975122 w 3900487"/>
              <a:gd name="connsiteY1" fmla="*/ 0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900487"/>
              <a:gd name="connsiteY0" fmla="*/ 5143500 h 5149287"/>
              <a:gd name="connsiteX1" fmla="*/ 1652241 w 3900487"/>
              <a:gd name="connsiteY1" fmla="*/ 11575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425925"/>
              <a:gd name="connsiteY0" fmla="*/ 5143500 h 5149287"/>
              <a:gd name="connsiteX1" fmla="*/ 1177679 w 3425925"/>
              <a:gd name="connsiteY1" fmla="*/ 11575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25925"/>
              <a:gd name="connsiteY0" fmla="*/ 5143500 h 5149287"/>
              <a:gd name="connsiteX1" fmla="*/ 1183466 w 3425925"/>
              <a:gd name="connsiteY1" fmla="*/ 1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60649"/>
              <a:gd name="connsiteY0" fmla="*/ 5143500 h 5149287"/>
              <a:gd name="connsiteX1" fmla="*/ 1183466 w 3460649"/>
              <a:gd name="connsiteY1" fmla="*/ 1 h 5149287"/>
              <a:gd name="connsiteX2" fmla="*/ 3460649 w 3460649"/>
              <a:gd name="connsiteY2" fmla="*/ 0 h 5149287"/>
              <a:gd name="connsiteX3" fmla="*/ 3423077 w 3460649"/>
              <a:gd name="connsiteY3" fmla="*/ 5149287 h 5149287"/>
              <a:gd name="connsiteX4" fmla="*/ 0 w 3460649"/>
              <a:gd name="connsiteY4" fmla="*/ 5143500 h 5149287"/>
              <a:gd name="connsiteX0" fmla="*/ 0 w 3469436"/>
              <a:gd name="connsiteY0" fmla="*/ 5143500 h 5155075"/>
              <a:gd name="connsiteX1" fmla="*/ 1183466 w 3469436"/>
              <a:gd name="connsiteY1" fmla="*/ 1 h 5155075"/>
              <a:gd name="connsiteX2" fmla="*/ 3460649 w 3469436"/>
              <a:gd name="connsiteY2" fmla="*/ 0 h 5155075"/>
              <a:gd name="connsiteX3" fmla="*/ 3469376 w 3469436"/>
              <a:gd name="connsiteY3" fmla="*/ 5155075 h 5155075"/>
              <a:gd name="connsiteX4" fmla="*/ 0 w 3469436"/>
              <a:gd name="connsiteY4" fmla="*/ 5143500 h 5155075"/>
              <a:gd name="connsiteX0" fmla="*/ 0 w 3469436"/>
              <a:gd name="connsiteY0" fmla="*/ 5155434 h 5155434"/>
              <a:gd name="connsiteX1" fmla="*/ 1183466 w 3469436"/>
              <a:gd name="connsiteY1" fmla="*/ 1 h 5155434"/>
              <a:gd name="connsiteX2" fmla="*/ 3460649 w 3469436"/>
              <a:gd name="connsiteY2" fmla="*/ 0 h 5155434"/>
              <a:gd name="connsiteX3" fmla="*/ 3469376 w 3469436"/>
              <a:gd name="connsiteY3" fmla="*/ 5155075 h 5155434"/>
              <a:gd name="connsiteX4" fmla="*/ 0 w 3469436"/>
              <a:gd name="connsiteY4" fmla="*/ 5155434 h 515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69436" h="5155434">
                <a:moveTo>
                  <a:pt x="0" y="5155434"/>
                </a:moveTo>
                <a:lnTo>
                  <a:pt x="1183466" y="1"/>
                </a:lnTo>
                <a:lnTo>
                  <a:pt x="3460649" y="0"/>
                </a:lnTo>
                <a:cubicBezTo>
                  <a:pt x="3459700" y="1716429"/>
                  <a:pt x="3470325" y="3438646"/>
                  <a:pt x="3469376" y="5155075"/>
                </a:cubicBezTo>
                <a:lnTo>
                  <a:pt x="0" y="5155434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589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ur and Imag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A903D7F4-2AD2-4C9C-9330-C03E0E70D3F1}"/>
              </a:ext>
            </a:extLst>
          </p:cNvPr>
          <p:cNvSpPr/>
          <p:nvPr userDrawn="1"/>
        </p:nvSpPr>
        <p:spPr>
          <a:xfrm>
            <a:off x="5708650" y="-3175"/>
            <a:ext cx="3435350" cy="5146675"/>
          </a:xfrm>
          <a:custGeom>
            <a:avLst/>
            <a:gdLst>
              <a:gd name="connsiteX0" fmla="*/ 0 w 3435350"/>
              <a:gd name="connsiteY0" fmla="*/ 0 h 5143500"/>
              <a:gd name="connsiteX1" fmla="*/ 3435350 w 3435350"/>
              <a:gd name="connsiteY1" fmla="*/ 0 h 5143500"/>
              <a:gd name="connsiteX2" fmla="*/ 3435350 w 3435350"/>
              <a:gd name="connsiteY2" fmla="*/ 5143500 h 5143500"/>
              <a:gd name="connsiteX3" fmla="*/ 0 w 3435350"/>
              <a:gd name="connsiteY3" fmla="*/ 5143500 h 5143500"/>
              <a:gd name="connsiteX4" fmla="*/ 0 w 3435350"/>
              <a:gd name="connsiteY4" fmla="*/ 0 h 5143500"/>
              <a:gd name="connsiteX0" fmla="*/ 1476375 w 3435350"/>
              <a:gd name="connsiteY0" fmla="*/ 0 h 5248275"/>
              <a:gd name="connsiteX1" fmla="*/ 3435350 w 3435350"/>
              <a:gd name="connsiteY1" fmla="*/ 104775 h 5248275"/>
              <a:gd name="connsiteX2" fmla="*/ 3435350 w 3435350"/>
              <a:gd name="connsiteY2" fmla="*/ 5248275 h 5248275"/>
              <a:gd name="connsiteX3" fmla="*/ 0 w 3435350"/>
              <a:gd name="connsiteY3" fmla="*/ 5248275 h 5248275"/>
              <a:gd name="connsiteX4" fmla="*/ 1476375 w 3435350"/>
              <a:gd name="connsiteY4" fmla="*/ 0 h 5248275"/>
              <a:gd name="connsiteX0" fmla="*/ 1190625 w 3435350"/>
              <a:gd name="connsiteY0" fmla="*/ 0 h 5162550"/>
              <a:gd name="connsiteX1" fmla="*/ 3435350 w 3435350"/>
              <a:gd name="connsiteY1" fmla="*/ 19050 h 5162550"/>
              <a:gd name="connsiteX2" fmla="*/ 3435350 w 3435350"/>
              <a:gd name="connsiteY2" fmla="*/ 5162550 h 5162550"/>
              <a:gd name="connsiteX3" fmla="*/ 0 w 3435350"/>
              <a:gd name="connsiteY3" fmla="*/ 5162550 h 5162550"/>
              <a:gd name="connsiteX4" fmla="*/ 1190625 w 3435350"/>
              <a:gd name="connsiteY4" fmla="*/ 0 h 5162550"/>
              <a:gd name="connsiteX0" fmla="*/ 1193800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3800 w 3435350"/>
              <a:gd name="connsiteY4" fmla="*/ 0 h 5146675"/>
              <a:gd name="connsiteX0" fmla="*/ 1219200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219200 w 3435350"/>
              <a:gd name="connsiteY4" fmla="*/ 0 h 5146675"/>
              <a:gd name="connsiteX0" fmla="*/ 1190625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0625 w 3435350"/>
              <a:gd name="connsiteY4" fmla="*/ 0 h 5146675"/>
              <a:gd name="connsiteX0" fmla="*/ 1190625 w 3435350"/>
              <a:gd name="connsiteY0" fmla="*/ 0 h 5146675"/>
              <a:gd name="connsiteX1" fmla="*/ 3435350 w 3435350"/>
              <a:gd name="connsiteY1" fmla="*/ 3175 h 5146675"/>
              <a:gd name="connsiteX2" fmla="*/ 3435350 w 3435350"/>
              <a:gd name="connsiteY2" fmla="*/ 5146675 h 5146675"/>
              <a:gd name="connsiteX3" fmla="*/ 0 w 3435350"/>
              <a:gd name="connsiteY3" fmla="*/ 5146675 h 5146675"/>
              <a:gd name="connsiteX4" fmla="*/ 1190625 w 3435350"/>
              <a:gd name="connsiteY4" fmla="*/ 0 h 5146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35350" h="5146675">
                <a:moveTo>
                  <a:pt x="1190625" y="0"/>
                </a:moveTo>
                <a:lnTo>
                  <a:pt x="3435350" y="3175"/>
                </a:lnTo>
                <a:lnTo>
                  <a:pt x="3435350" y="5146675"/>
                </a:lnTo>
                <a:lnTo>
                  <a:pt x="0" y="5146675"/>
                </a:lnTo>
                <a:lnTo>
                  <a:pt x="1190625" y="0"/>
                </a:lnTo>
                <a:close/>
              </a:path>
            </a:pathLst>
          </a:custGeom>
          <a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C8C1A-1BF5-4B59-AC3C-73632A8AD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00" y="1598400"/>
            <a:ext cx="5259600" cy="1101600"/>
          </a:xfrm>
        </p:spPr>
        <p:txBody>
          <a:bodyPr anchor="b"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9FAE3-5BF7-4965-9A39-4DF10150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800" y="2701528"/>
            <a:ext cx="5259600" cy="13140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72EC3-CD0E-4DAF-AFA9-AA5AC3F2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E2C485A-CFD1-4426-A587-FCC12D6AD237}" type="datetime1">
              <a:rPr lang="en-GB" smtClean="0"/>
              <a:pPr/>
              <a:t>31/08/2020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B6EE9-35CE-4EDE-8C2A-8C22D6E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E84B-B0A3-4B16-A256-83DF6969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DE1CF8-1877-4310-8670-A269E8016CA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160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our (Insert Image)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C8C1A-1BF5-4B59-AC3C-73632A8AD8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800" y="1598400"/>
            <a:ext cx="5259600" cy="1101600"/>
          </a:xfrm>
        </p:spPr>
        <p:txBody>
          <a:bodyPr anchor="b"/>
          <a:lstStyle>
            <a:lvl1pPr algn="l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9FAE3-5BF7-4965-9A39-4DF10150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0800" y="2701528"/>
            <a:ext cx="5259600" cy="13140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72EC3-CD0E-4DAF-AFA9-AA5AC3F2F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904E3C7-3434-41F6-8009-C52959A159FA}" type="datetime1">
              <a:rPr lang="en-GB" smtClean="0"/>
              <a:pPr/>
              <a:t>31/08/2020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B6EE9-35CE-4EDE-8C2A-8C22D6E5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3E84B-B0A3-4B16-A256-83DF6969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DE1CF8-1877-4310-8670-A269E8016CA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558EBCF5-E0AC-439B-A35D-E3E7670649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82354" y="0"/>
            <a:ext cx="3461646" cy="5143858"/>
          </a:xfrm>
          <a:custGeom>
            <a:avLst/>
            <a:gdLst>
              <a:gd name="connsiteX0" fmla="*/ 0 w 3900487"/>
              <a:gd name="connsiteY0" fmla="*/ 5143500 h 5143500"/>
              <a:gd name="connsiteX1" fmla="*/ 975122 w 3900487"/>
              <a:gd name="connsiteY1" fmla="*/ 0 h 5143500"/>
              <a:gd name="connsiteX2" fmla="*/ 3900487 w 3900487"/>
              <a:gd name="connsiteY2" fmla="*/ 0 h 5143500"/>
              <a:gd name="connsiteX3" fmla="*/ 2925365 w 3900487"/>
              <a:gd name="connsiteY3" fmla="*/ 5143500 h 5143500"/>
              <a:gd name="connsiteX4" fmla="*/ 0 w 3900487"/>
              <a:gd name="connsiteY4" fmla="*/ 5143500 h 5143500"/>
              <a:gd name="connsiteX0" fmla="*/ 0 w 3900487"/>
              <a:gd name="connsiteY0" fmla="*/ 5143500 h 5149287"/>
              <a:gd name="connsiteX1" fmla="*/ 975122 w 3900487"/>
              <a:gd name="connsiteY1" fmla="*/ 0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900487"/>
              <a:gd name="connsiteY0" fmla="*/ 5143500 h 5149287"/>
              <a:gd name="connsiteX1" fmla="*/ 1652241 w 3900487"/>
              <a:gd name="connsiteY1" fmla="*/ 11575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425925"/>
              <a:gd name="connsiteY0" fmla="*/ 5143500 h 5149287"/>
              <a:gd name="connsiteX1" fmla="*/ 1177679 w 3425925"/>
              <a:gd name="connsiteY1" fmla="*/ 11575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25925"/>
              <a:gd name="connsiteY0" fmla="*/ 5143500 h 5149287"/>
              <a:gd name="connsiteX1" fmla="*/ 1183466 w 3425925"/>
              <a:gd name="connsiteY1" fmla="*/ 1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60649"/>
              <a:gd name="connsiteY0" fmla="*/ 5143500 h 5149287"/>
              <a:gd name="connsiteX1" fmla="*/ 1183466 w 3460649"/>
              <a:gd name="connsiteY1" fmla="*/ 1 h 5149287"/>
              <a:gd name="connsiteX2" fmla="*/ 3460649 w 3460649"/>
              <a:gd name="connsiteY2" fmla="*/ 0 h 5149287"/>
              <a:gd name="connsiteX3" fmla="*/ 3423077 w 3460649"/>
              <a:gd name="connsiteY3" fmla="*/ 5149287 h 5149287"/>
              <a:gd name="connsiteX4" fmla="*/ 0 w 3460649"/>
              <a:gd name="connsiteY4" fmla="*/ 5143500 h 5149287"/>
              <a:gd name="connsiteX0" fmla="*/ 0 w 3469436"/>
              <a:gd name="connsiteY0" fmla="*/ 5143500 h 5155075"/>
              <a:gd name="connsiteX1" fmla="*/ 1183466 w 3469436"/>
              <a:gd name="connsiteY1" fmla="*/ 1 h 5155075"/>
              <a:gd name="connsiteX2" fmla="*/ 3460649 w 3469436"/>
              <a:gd name="connsiteY2" fmla="*/ 0 h 5155075"/>
              <a:gd name="connsiteX3" fmla="*/ 3469376 w 3469436"/>
              <a:gd name="connsiteY3" fmla="*/ 5155075 h 5155075"/>
              <a:gd name="connsiteX4" fmla="*/ 0 w 3469436"/>
              <a:gd name="connsiteY4" fmla="*/ 5143500 h 5155075"/>
              <a:gd name="connsiteX0" fmla="*/ 0 w 3469436"/>
              <a:gd name="connsiteY0" fmla="*/ 5155434 h 5155434"/>
              <a:gd name="connsiteX1" fmla="*/ 1183466 w 3469436"/>
              <a:gd name="connsiteY1" fmla="*/ 1 h 5155434"/>
              <a:gd name="connsiteX2" fmla="*/ 3460649 w 3469436"/>
              <a:gd name="connsiteY2" fmla="*/ 0 h 5155434"/>
              <a:gd name="connsiteX3" fmla="*/ 3469376 w 3469436"/>
              <a:gd name="connsiteY3" fmla="*/ 5155075 h 5155434"/>
              <a:gd name="connsiteX4" fmla="*/ 0 w 3469436"/>
              <a:gd name="connsiteY4" fmla="*/ 5155434 h 515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69436" h="5155434">
                <a:moveTo>
                  <a:pt x="0" y="5155434"/>
                </a:moveTo>
                <a:lnTo>
                  <a:pt x="1183466" y="1"/>
                </a:lnTo>
                <a:lnTo>
                  <a:pt x="3460649" y="0"/>
                </a:lnTo>
                <a:cubicBezTo>
                  <a:pt x="3459700" y="1716429"/>
                  <a:pt x="3470325" y="3438646"/>
                  <a:pt x="3469376" y="5155075"/>
                </a:cubicBezTo>
                <a:lnTo>
                  <a:pt x="0" y="5155434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066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B2333-4531-4F49-98C7-71CE6B119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800" y="680400"/>
            <a:ext cx="5259600" cy="110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BEE29-071E-4ED4-B0D5-046429DF4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800" y="1825200"/>
            <a:ext cx="5259600" cy="250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B9016-1CC6-48C9-96F5-24F342CEC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96329-32E5-45D1-A44F-3528B41BEAB5}" type="datetime1">
              <a:rPr lang="en-GB" smtClean="0"/>
              <a:t>31/08/2020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222F4-7BC9-4ABB-8BD9-5765E7594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B4C82-F699-4384-99AC-56B3E6E80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F8083C25-9322-4123-BA6A-1F002C5AC1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82354" y="0"/>
            <a:ext cx="3461646" cy="5143500"/>
          </a:xfrm>
          <a:custGeom>
            <a:avLst/>
            <a:gdLst>
              <a:gd name="connsiteX0" fmla="*/ 0 w 3900487"/>
              <a:gd name="connsiteY0" fmla="*/ 5143500 h 5143500"/>
              <a:gd name="connsiteX1" fmla="*/ 975122 w 3900487"/>
              <a:gd name="connsiteY1" fmla="*/ 0 h 5143500"/>
              <a:gd name="connsiteX2" fmla="*/ 3900487 w 3900487"/>
              <a:gd name="connsiteY2" fmla="*/ 0 h 5143500"/>
              <a:gd name="connsiteX3" fmla="*/ 2925365 w 3900487"/>
              <a:gd name="connsiteY3" fmla="*/ 5143500 h 5143500"/>
              <a:gd name="connsiteX4" fmla="*/ 0 w 3900487"/>
              <a:gd name="connsiteY4" fmla="*/ 5143500 h 5143500"/>
              <a:gd name="connsiteX0" fmla="*/ 0 w 3900487"/>
              <a:gd name="connsiteY0" fmla="*/ 5143500 h 5149287"/>
              <a:gd name="connsiteX1" fmla="*/ 975122 w 3900487"/>
              <a:gd name="connsiteY1" fmla="*/ 0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900487"/>
              <a:gd name="connsiteY0" fmla="*/ 5143500 h 5149287"/>
              <a:gd name="connsiteX1" fmla="*/ 1652241 w 3900487"/>
              <a:gd name="connsiteY1" fmla="*/ 11575 h 5149287"/>
              <a:gd name="connsiteX2" fmla="*/ 3900487 w 3900487"/>
              <a:gd name="connsiteY2" fmla="*/ 0 h 5149287"/>
              <a:gd name="connsiteX3" fmla="*/ 3897639 w 3900487"/>
              <a:gd name="connsiteY3" fmla="*/ 5149287 h 5149287"/>
              <a:gd name="connsiteX4" fmla="*/ 0 w 3900487"/>
              <a:gd name="connsiteY4" fmla="*/ 5143500 h 5149287"/>
              <a:gd name="connsiteX0" fmla="*/ 0 w 3425925"/>
              <a:gd name="connsiteY0" fmla="*/ 5143500 h 5149287"/>
              <a:gd name="connsiteX1" fmla="*/ 1177679 w 3425925"/>
              <a:gd name="connsiteY1" fmla="*/ 11575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25925"/>
              <a:gd name="connsiteY0" fmla="*/ 5143500 h 5149287"/>
              <a:gd name="connsiteX1" fmla="*/ 1183466 w 3425925"/>
              <a:gd name="connsiteY1" fmla="*/ 1 h 5149287"/>
              <a:gd name="connsiteX2" fmla="*/ 3425925 w 3425925"/>
              <a:gd name="connsiteY2" fmla="*/ 0 h 5149287"/>
              <a:gd name="connsiteX3" fmla="*/ 3423077 w 3425925"/>
              <a:gd name="connsiteY3" fmla="*/ 5149287 h 5149287"/>
              <a:gd name="connsiteX4" fmla="*/ 0 w 3425925"/>
              <a:gd name="connsiteY4" fmla="*/ 5143500 h 5149287"/>
              <a:gd name="connsiteX0" fmla="*/ 0 w 3460649"/>
              <a:gd name="connsiteY0" fmla="*/ 5143500 h 5149287"/>
              <a:gd name="connsiteX1" fmla="*/ 1183466 w 3460649"/>
              <a:gd name="connsiteY1" fmla="*/ 1 h 5149287"/>
              <a:gd name="connsiteX2" fmla="*/ 3460649 w 3460649"/>
              <a:gd name="connsiteY2" fmla="*/ 0 h 5149287"/>
              <a:gd name="connsiteX3" fmla="*/ 3423077 w 3460649"/>
              <a:gd name="connsiteY3" fmla="*/ 5149287 h 5149287"/>
              <a:gd name="connsiteX4" fmla="*/ 0 w 3460649"/>
              <a:gd name="connsiteY4" fmla="*/ 5143500 h 5149287"/>
              <a:gd name="connsiteX0" fmla="*/ 0 w 3469436"/>
              <a:gd name="connsiteY0" fmla="*/ 5143500 h 5155075"/>
              <a:gd name="connsiteX1" fmla="*/ 1183466 w 3469436"/>
              <a:gd name="connsiteY1" fmla="*/ 1 h 5155075"/>
              <a:gd name="connsiteX2" fmla="*/ 3460649 w 3469436"/>
              <a:gd name="connsiteY2" fmla="*/ 0 h 5155075"/>
              <a:gd name="connsiteX3" fmla="*/ 3469376 w 3469436"/>
              <a:gd name="connsiteY3" fmla="*/ 5155075 h 5155075"/>
              <a:gd name="connsiteX4" fmla="*/ 0 w 3469436"/>
              <a:gd name="connsiteY4" fmla="*/ 5143500 h 515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69436" h="5155075">
                <a:moveTo>
                  <a:pt x="0" y="5143500"/>
                </a:moveTo>
                <a:lnTo>
                  <a:pt x="1183466" y="1"/>
                </a:lnTo>
                <a:lnTo>
                  <a:pt x="3460649" y="0"/>
                </a:lnTo>
                <a:cubicBezTo>
                  <a:pt x="3459700" y="1716429"/>
                  <a:pt x="3470325" y="3438646"/>
                  <a:pt x="3469376" y="5155075"/>
                </a:cubicBezTo>
                <a:lnTo>
                  <a:pt x="0" y="5143500"/>
                </a:lnTo>
                <a:close/>
              </a:path>
            </a:pathLst>
          </a:custGeo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32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9E27-7CDD-4911-B193-EF1903B14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A19B5-91E3-4F4C-A589-6C6C950D6A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0800" y="1369219"/>
            <a:ext cx="4144050" cy="28884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053E6F-F562-4865-866C-DA32BD2446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4144050" cy="28884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9F488-B9A6-4E2A-A2EC-51E6AAB58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52901-F037-4335-90F2-449535D19421}" type="datetime1">
              <a:rPr lang="en-GB" smtClean="0"/>
              <a:t>31/08/2020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D270F-0A31-4F75-86AC-E8F4F8DB1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94246-1144-49DF-80C6-487F327DE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266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">
    <p:bg>
      <p:bgPr>
        <a:blipFill dpi="0" rotWithShape="1">
          <a:blip r:embed="rId2" cstate="hq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49E27-7CDD-4911-B193-EF1903B14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A19B5-91E3-4F4C-A589-6C6C950D6A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0800" y="1369219"/>
            <a:ext cx="4144050" cy="28884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9F488-B9A6-4E2A-A2EC-51E6AAB58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8A0A7-EE55-43F8-B9FF-48474BF01C62}" type="datetime1">
              <a:rPr lang="en-GB" smtClean="0"/>
              <a:t>31/08/2020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D270F-0A31-4F75-86AC-E8F4F8DB1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94246-1144-49DF-80C6-487F327DE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E1CF8-1877-4310-8670-A269E8016CAC}" type="slidenum">
              <a:rPr lang="en-GB" smtClean="0"/>
              <a:t>‹#›</a:t>
            </a:fld>
            <a:endParaRPr lang="en-GB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24EC5BB-E888-4D27-BEC1-966A6DA6EA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29600" y="1369219"/>
            <a:ext cx="4143600" cy="28884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9548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7C7EFF-4B85-47B4-9AEE-BAC2AEA4E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800" y="273844"/>
            <a:ext cx="84024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E355A-FC37-40C1-881B-11D9A87A1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0800" y="1369219"/>
            <a:ext cx="8402400" cy="2894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C79F3-7BFD-4B2B-9937-D0CB01C01D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70800" y="4361092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4D2579E-D2B3-420A-972D-0CF396453095}" type="datetime1">
              <a:rPr lang="en-GB" smtClean="0"/>
              <a:pPr/>
              <a:t>31/08/2020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D0D257-02C6-4B88-B728-A31860AD3C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800" y="4361092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1B7CE-A778-4036-BB74-3EFF1FE74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21627" y="4771676"/>
            <a:ext cx="5400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7DE1CF8-1877-4310-8670-A269E8016C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9803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74" r:id="rId2"/>
    <p:sldLayoutId id="2147483670" r:id="rId3"/>
    <p:sldLayoutId id="2147483669" r:id="rId4"/>
    <p:sldLayoutId id="2147483672" r:id="rId5"/>
    <p:sldLayoutId id="2147483671" r:id="rId6"/>
    <p:sldLayoutId id="2147483673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Sanchez Regular" panose="02000000000000000000" pitchFamily="50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SzPct val="85000"/>
        <a:buFont typeface="Wingdings" panose="05000000000000000000" pitchFamily="2" charset="2"/>
        <a:buChar char="§"/>
        <a:defRPr sz="2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85000"/>
        <a:buFont typeface="Wingdings" panose="05000000000000000000" pitchFamily="2" charset="2"/>
        <a:buChar char="Ø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Courier New" panose="02070309020205020404" pitchFamily="49" charset="0"/>
        <a:buChar char="o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7C7EFF-4B85-47B4-9AEE-BAC2AEA4E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800" y="273844"/>
            <a:ext cx="84024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E355A-FC37-40C1-881B-11D9A87A1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0800" y="1369219"/>
            <a:ext cx="8402400" cy="2894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C79F3-7BFD-4B2B-9937-D0CB01C01D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70800" y="4361092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4D2579E-D2B3-420A-972D-0CF396453095}" type="datetime1">
              <a:rPr lang="en-GB" smtClean="0"/>
              <a:pPr/>
              <a:t>31/08/2020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D0D257-02C6-4B88-B728-A31860AD3C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800" y="4361092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1B7CE-A778-4036-BB74-3EFF1FE74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321627" y="4771676"/>
            <a:ext cx="5400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7DE1CF8-1877-4310-8670-A269E8016CAC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9210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6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Sanchez Regular" panose="02000000000000000000" pitchFamily="50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SzPct val="85000"/>
        <a:buFont typeface="Wingdings" panose="05000000000000000000" pitchFamily="2" charset="2"/>
        <a:buChar char="§"/>
        <a:defRPr sz="2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85000"/>
        <a:buFont typeface="Wingdings" panose="05000000000000000000" pitchFamily="2" charset="2"/>
        <a:buChar char="Ø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Courier New" panose="02070309020205020404" pitchFamily="49" charset="0"/>
        <a:buChar char="o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8C87E-108D-4613-8410-2207226E90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3900" dirty="0"/>
              <a:t>Systems &amp; Software Security</a:t>
            </a:r>
            <a:br>
              <a:rPr lang="en-US" dirty="0"/>
            </a:br>
            <a:r>
              <a:rPr lang="en-US" sz="2800" dirty="0"/>
              <a:t>COMSM0050</a:t>
            </a:r>
            <a:br>
              <a:rPr lang="en-US" sz="2800" dirty="0"/>
            </a:br>
            <a:r>
              <a:rPr lang="en-US" sz="2800" dirty="0"/>
              <a:t>2020/2021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038245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42B4-E4E1-4DA0-A326-3413F289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Rootkit high-level understanding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AF798E-A925-499C-A6D7-56B92C949B2A}"/>
              </a:ext>
            </a:extLst>
          </p:cNvPr>
          <p:cNvSpPr/>
          <p:nvPr/>
        </p:nvSpPr>
        <p:spPr>
          <a:xfrm>
            <a:off x="2940553" y="1443963"/>
            <a:ext cx="2845165" cy="69731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  <a:p>
            <a:pPr algn="ctr"/>
            <a:r>
              <a:rPr lang="en-US" dirty="0"/>
              <a:t>libraries</a:t>
            </a:r>
          </a:p>
          <a:p>
            <a:pPr algn="ctr"/>
            <a:r>
              <a:rPr lang="en-US" dirty="0"/>
              <a:t>data</a:t>
            </a:r>
            <a:endParaRPr lang="en-GB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EBC1484-9C76-4B83-AA51-376AB66F6091}"/>
              </a:ext>
            </a:extLst>
          </p:cNvPr>
          <p:cNvSpPr/>
          <p:nvPr/>
        </p:nvSpPr>
        <p:spPr>
          <a:xfrm>
            <a:off x="2703729" y="1443963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0B57A-F727-490A-982C-584D18819401}"/>
              </a:ext>
            </a:extLst>
          </p:cNvPr>
          <p:cNvSpPr txBox="1"/>
          <p:nvPr/>
        </p:nvSpPr>
        <p:spPr>
          <a:xfrm>
            <a:off x="1548271" y="1642578"/>
            <a:ext cx="10599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space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11EA2B-932F-4C85-8C6B-6C165F4EBC38}"/>
              </a:ext>
            </a:extLst>
          </p:cNvPr>
          <p:cNvSpPr/>
          <p:nvPr/>
        </p:nvSpPr>
        <p:spPr>
          <a:xfrm>
            <a:off x="2940553" y="2250916"/>
            <a:ext cx="2845165" cy="697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  <a:endParaRPr lang="en-GB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636BA0E7-897C-4E2D-8118-2A2335CD0867}"/>
              </a:ext>
            </a:extLst>
          </p:cNvPr>
          <p:cNvSpPr/>
          <p:nvPr/>
        </p:nvSpPr>
        <p:spPr>
          <a:xfrm>
            <a:off x="2703729" y="2250916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792B0-CBD7-49BC-A4AB-8524D4D237AF}"/>
              </a:ext>
            </a:extLst>
          </p:cNvPr>
          <p:cNvSpPr txBox="1"/>
          <p:nvPr/>
        </p:nvSpPr>
        <p:spPr>
          <a:xfrm>
            <a:off x="1548271" y="2449531"/>
            <a:ext cx="11945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Kernel space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BC8608-ABD5-436C-A3F9-18BD6B472F03}"/>
              </a:ext>
            </a:extLst>
          </p:cNvPr>
          <p:cNvSpPr/>
          <p:nvPr/>
        </p:nvSpPr>
        <p:spPr>
          <a:xfrm>
            <a:off x="2940553" y="3864822"/>
            <a:ext cx="2845165" cy="6973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  <a:endParaRPr lang="en-GB" dirty="0"/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927A76B-21E6-44B0-B4CE-E516A8092A49}"/>
              </a:ext>
            </a:extLst>
          </p:cNvPr>
          <p:cNvSpPr/>
          <p:nvPr/>
        </p:nvSpPr>
        <p:spPr>
          <a:xfrm>
            <a:off x="4835137" y="2022863"/>
            <a:ext cx="72362" cy="361813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EC2C9702-1F04-4CC4-9884-F7BFF1C7AB52}"/>
              </a:ext>
            </a:extLst>
          </p:cNvPr>
          <p:cNvSpPr/>
          <p:nvPr/>
        </p:nvSpPr>
        <p:spPr>
          <a:xfrm>
            <a:off x="4835138" y="2853390"/>
            <a:ext cx="72362" cy="1106270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C2724E-AB55-4967-843D-C38966AB58A1}"/>
              </a:ext>
            </a:extLst>
          </p:cNvPr>
          <p:cNvSpPr/>
          <p:nvPr/>
        </p:nvSpPr>
        <p:spPr>
          <a:xfrm>
            <a:off x="4733172" y="2518986"/>
            <a:ext cx="1022944" cy="294931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rootkit</a:t>
            </a:r>
            <a:endParaRPr lang="en-GB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DAE2C522-F582-413D-8575-6A42BEF9B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312" y="2184610"/>
            <a:ext cx="426207" cy="4539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06CB39-8D33-4986-BA8D-9241B8E8ECB5}"/>
              </a:ext>
            </a:extLst>
          </p:cNvPr>
          <p:cNvSpPr txBox="1"/>
          <p:nvPr/>
        </p:nvSpPr>
        <p:spPr>
          <a:xfrm>
            <a:off x="5969914" y="2571750"/>
            <a:ext cx="294503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Goal hide malicious file/process etc.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1356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42B4-E4E1-4DA0-A326-3413F289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Rootkit high-level understanding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AF798E-A925-499C-A6D7-56B92C949B2A}"/>
              </a:ext>
            </a:extLst>
          </p:cNvPr>
          <p:cNvSpPr/>
          <p:nvPr/>
        </p:nvSpPr>
        <p:spPr>
          <a:xfrm>
            <a:off x="2940553" y="1443963"/>
            <a:ext cx="2845165" cy="69731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  <a:p>
            <a:pPr algn="ctr"/>
            <a:r>
              <a:rPr lang="en-US" dirty="0"/>
              <a:t>libraries</a:t>
            </a:r>
          </a:p>
          <a:p>
            <a:pPr algn="ctr"/>
            <a:r>
              <a:rPr lang="en-US" dirty="0"/>
              <a:t>data</a:t>
            </a:r>
            <a:endParaRPr lang="en-GB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EBC1484-9C76-4B83-AA51-376AB66F6091}"/>
              </a:ext>
            </a:extLst>
          </p:cNvPr>
          <p:cNvSpPr/>
          <p:nvPr/>
        </p:nvSpPr>
        <p:spPr>
          <a:xfrm>
            <a:off x="2703729" y="1443963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0B57A-F727-490A-982C-584D18819401}"/>
              </a:ext>
            </a:extLst>
          </p:cNvPr>
          <p:cNvSpPr txBox="1"/>
          <p:nvPr/>
        </p:nvSpPr>
        <p:spPr>
          <a:xfrm>
            <a:off x="1548271" y="1642578"/>
            <a:ext cx="10599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space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11EA2B-932F-4C85-8C6B-6C165F4EBC38}"/>
              </a:ext>
            </a:extLst>
          </p:cNvPr>
          <p:cNvSpPr/>
          <p:nvPr/>
        </p:nvSpPr>
        <p:spPr>
          <a:xfrm>
            <a:off x="2940553" y="2250916"/>
            <a:ext cx="2845165" cy="697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  <a:endParaRPr lang="en-GB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636BA0E7-897C-4E2D-8118-2A2335CD0867}"/>
              </a:ext>
            </a:extLst>
          </p:cNvPr>
          <p:cNvSpPr/>
          <p:nvPr/>
        </p:nvSpPr>
        <p:spPr>
          <a:xfrm>
            <a:off x="2703729" y="2250916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792B0-CBD7-49BC-A4AB-8524D4D237AF}"/>
              </a:ext>
            </a:extLst>
          </p:cNvPr>
          <p:cNvSpPr txBox="1"/>
          <p:nvPr/>
        </p:nvSpPr>
        <p:spPr>
          <a:xfrm>
            <a:off x="1548271" y="2449531"/>
            <a:ext cx="11945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Kernel space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BC8608-ABD5-436C-A3F9-18BD6B472F03}"/>
              </a:ext>
            </a:extLst>
          </p:cNvPr>
          <p:cNvSpPr/>
          <p:nvPr/>
        </p:nvSpPr>
        <p:spPr>
          <a:xfrm>
            <a:off x="2940553" y="3864822"/>
            <a:ext cx="2845165" cy="6973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  <a:endParaRPr lang="en-GB" dirty="0"/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927A76B-21E6-44B0-B4CE-E516A8092A49}"/>
              </a:ext>
            </a:extLst>
          </p:cNvPr>
          <p:cNvSpPr/>
          <p:nvPr/>
        </p:nvSpPr>
        <p:spPr>
          <a:xfrm>
            <a:off x="4835137" y="2022863"/>
            <a:ext cx="72362" cy="361813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EC2C9702-1F04-4CC4-9884-F7BFF1C7AB52}"/>
              </a:ext>
            </a:extLst>
          </p:cNvPr>
          <p:cNvSpPr/>
          <p:nvPr/>
        </p:nvSpPr>
        <p:spPr>
          <a:xfrm>
            <a:off x="4835138" y="2853390"/>
            <a:ext cx="72362" cy="1106270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C2724E-AB55-4967-843D-C38966AB58A1}"/>
              </a:ext>
            </a:extLst>
          </p:cNvPr>
          <p:cNvSpPr/>
          <p:nvPr/>
        </p:nvSpPr>
        <p:spPr>
          <a:xfrm>
            <a:off x="4733172" y="2518986"/>
            <a:ext cx="1022944" cy="294931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rootkit</a:t>
            </a:r>
            <a:endParaRPr lang="en-GB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DAE2C522-F582-413D-8575-6A42BEF9B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312" y="2184610"/>
            <a:ext cx="426207" cy="4539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3F47F3-21B0-43AF-9462-D4A80E463CA3}"/>
              </a:ext>
            </a:extLst>
          </p:cNvPr>
          <p:cNvSpPr txBox="1"/>
          <p:nvPr/>
        </p:nvSpPr>
        <p:spPr>
          <a:xfrm>
            <a:off x="6144242" y="1588688"/>
            <a:ext cx="87164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ls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0944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42B4-E4E1-4DA0-A326-3413F289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Rootkit high-level understanding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AF798E-A925-499C-A6D7-56B92C949B2A}"/>
              </a:ext>
            </a:extLst>
          </p:cNvPr>
          <p:cNvSpPr/>
          <p:nvPr/>
        </p:nvSpPr>
        <p:spPr>
          <a:xfrm>
            <a:off x="2940553" y="1443963"/>
            <a:ext cx="2845165" cy="69731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  <a:p>
            <a:pPr algn="ctr"/>
            <a:r>
              <a:rPr lang="en-US" dirty="0"/>
              <a:t>libraries</a:t>
            </a:r>
          </a:p>
          <a:p>
            <a:pPr algn="ctr"/>
            <a:r>
              <a:rPr lang="en-US" dirty="0"/>
              <a:t>data</a:t>
            </a:r>
            <a:endParaRPr lang="en-GB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EBC1484-9C76-4B83-AA51-376AB66F6091}"/>
              </a:ext>
            </a:extLst>
          </p:cNvPr>
          <p:cNvSpPr/>
          <p:nvPr/>
        </p:nvSpPr>
        <p:spPr>
          <a:xfrm>
            <a:off x="2703729" y="1443963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0B57A-F727-490A-982C-584D18819401}"/>
              </a:ext>
            </a:extLst>
          </p:cNvPr>
          <p:cNvSpPr txBox="1"/>
          <p:nvPr/>
        </p:nvSpPr>
        <p:spPr>
          <a:xfrm>
            <a:off x="1548271" y="1642578"/>
            <a:ext cx="10599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space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11EA2B-932F-4C85-8C6B-6C165F4EBC38}"/>
              </a:ext>
            </a:extLst>
          </p:cNvPr>
          <p:cNvSpPr/>
          <p:nvPr/>
        </p:nvSpPr>
        <p:spPr>
          <a:xfrm>
            <a:off x="2940553" y="2250916"/>
            <a:ext cx="2845165" cy="697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  <a:endParaRPr lang="en-GB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636BA0E7-897C-4E2D-8118-2A2335CD0867}"/>
              </a:ext>
            </a:extLst>
          </p:cNvPr>
          <p:cNvSpPr/>
          <p:nvPr/>
        </p:nvSpPr>
        <p:spPr>
          <a:xfrm>
            <a:off x="2703729" y="2250916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792B0-CBD7-49BC-A4AB-8524D4D237AF}"/>
              </a:ext>
            </a:extLst>
          </p:cNvPr>
          <p:cNvSpPr txBox="1"/>
          <p:nvPr/>
        </p:nvSpPr>
        <p:spPr>
          <a:xfrm>
            <a:off x="1548271" y="2449531"/>
            <a:ext cx="11945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Kernel space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BC8608-ABD5-436C-A3F9-18BD6B472F03}"/>
              </a:ext>
            </a:extLst>
          </p:cNvPr>
          <p:cNvSpPr/>
          <p:nvPr/>
        </p:nvSpPr>
        <p:spPr>
          <a:xfrm>
            <a:off x="2940553" y="3864822"/>
            <a:ext cx="2845165" cy="6973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  <a:endParaRPr lang="en-GB" dirty="0"/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927A76B-21E6-44B0-B4CE-E516A8092A49}"/>
              </a:ext>
            </a:extLst>
          </p:cNvPr>
          <p:cNvSpPr/>
          <p:nvPr/>
        </p:nvSpPr>
        <p:spPr>
          <a:xfrm>
            <a:off x="4835137" y="2022863"/>
            <a:ext cx="72362" cy="361813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EC2C9702-1F04-4CC4-9884-F7BFF1C7AB52}"/>
              </a:ext>
            </a:extLst>
          </p:cNvPr>
          <p:cNvSpPr/>
          <p:nvPr/>
        </p:nvSpPr>
        <p:spPr>
          <a:xfrm>
            <a:off x="4835138" y="2853390"/>
            <a:ext cx="72362" cy="1106270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C2724E-AB55-4967-843D-C38966AB58A1}"/>
              </a:ext>
            </a:extLst>
          </p:cNvPr>
          <p:cNvSpPr/>
          <p:nvPr/>
        </p:nvSpPr>
        <p:spPr>
          <a:xfrm>
            <a:off x="4733172" y="2518986"/>
            <a:ext cx="1022944" cy="294931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rootkit</a:t>
            </a:r>
            <a:endParaRPr lang="en-GB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DAE2C522-F582-413D-8575-6A42BEF9B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312" y="2184610"/>
            <a:ext cx="426207" cy="4539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3F47F3-21B0-43AF-9462-D4A80E463CA3}"/>
              </a:ext>
            </a:extLst>
          </p:cNvPr>
          <p:cNvSpPr txBox="1"/>
          <p:nvPr/>
        </p:nvSpPr>
        <p:spPr>
          <a:xfrm>
            <a:off x="6144242" y="1588688"/>
            <a:ext cx="87164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ls</a:t>
            </a:r>
            <a:endParaRPr lang="en-GB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6A1100-E026-401A-A1E2-40AFCD1A6132}"/>
              </a:ext>
            </a:extLst>
          </p:cNvPr>
          <p:cNvCxnSpPr/>
          <p:nvPr/>
        </p:nvCxnSpPr>
        <p:spPr>
          <a:xfrm>
            <a:off x="6246207" y="1989971"/>
            <a:ext cx="0" cy="4933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394C116-D2F7-4495-B309-E8F1E90291C5}"/>
              </a:ext>
            </a:extLst>
          </p:cNvPr>
          <p:cNvSpPr txBox="1"/>
          <p:nvPr/>
        </p:nvSpPr>
        <p:spPr>
          <a:xfrm>
            <a:off x="6335016" y="2250916"/>
            <a:ext cx="84830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getdents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1126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0134F-16B6-4B45-AFC0-DCD2108ED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The system call </a:t>
            </a:r>
            <a:r>
              <a:rPr lang="en-US" b="1" i="0" dirty="0" err="1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getdents</a:t>
            </a:r>
            <a:r>
              <a:rPr lang="en-US" b="0" i="0" dirty="0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() reads several </a:t>
            </a:r>
            <a:r>
              <a:rPr lang="en-US" b="0" i="1" dirty="0" err="1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linux_dirent</a:t>
            </a:r>
            <a:r>
              <a:rPr lang="en-US" b="0" i="0" dirty="0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 structures from the directory referred to by the open file descriptor </a:t>
            </a:r>
            <a:r>
              <a:rPr lang="en-US" b="0" i="1" dirty="0" err="1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fd</a:t>
            </a:r>
            <a:r>
              <a:rPr lang="en-US" b="0" i="0" dirty="0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 into the buffer pointed to by </a:t>
            </a:r>
            <a:r>
              <a:rPr lang="en-US" b="0" i="1" dirty="0" err="1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dirp</a:t>
            </a:r>
            <a:r>
              <a:rPr lang="en-US" b="0" i="0" dirty="0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. The argument </a:t>
            </a:r>
            <a:r>
              <a:rPr lang="en-US" b="0" i="1" dirty="0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count</a:t>
            </a:r>
            <a:r>
              <a:rPr lang="en-US" b="0" i="0" dirty="0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 specifies the size of that buffer.</a:t>
            </a:r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9CC11E1-1242-4ED0-AE70-895DDCEF24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int getdents(unsigned int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fd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, struct linux_dirent *</a:t>
            </a: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dirp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, unsigned int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sz="1200" b="0" i="1" u="none" strike="noStrike" cap="none" normalizeH="0" baseline="0">
                <a:ln>
                  <a:noFill/>
                </a:ln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count</a:t>
            </a:r>
            <a:r>
              <a:rPr kumimoji="0" lang="en-US" altLang="en-US" sz="1200" b="1" i="0" u="none" strike="noStrike" cap="none" normalizeH="0" baseline="0">
                <a:ln>
                  <a:noFill/>
                </a:ln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);</a:t>
            </a:r>
            <a:r>
              <a:rPr kumimoji="0" lang="en-US" altLang="en-US" sz="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920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42B4-E4E1-4DA0-A326-3413F289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Rootkit high-level understanding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AF798E-A925-499C-A6D7-56B92C949B2A}"/>
              </a:ext>
            </a:extLst>
          </p:cNvPr>
          <p:cNvSpPr/>
          <p:nvPr/>
        </p:nvSpPr>
        <p:spPr>
          <a:xfrm>
            <a:off x="2940553" y="1443963"/>
            <a:ext cx="2845165" cy="69731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  <a:p>
            <a:pPr algn="ctr"/>
            <a:r>
              <a:rPr lang="en-US" dirty="0"/>
              <a:t>libraries</a:t>
            </a:r>
          </a:p>
          <a:p>
            <a:pPr algn="ctr"/>
            <a:r>
              <a:rPr lang="en-US" dirty="0"/>
              <a:t>data</a:t>
            </a:r>
            <a:endParaRPr lang="en-GB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EBC1484-9C76-4B83-AA51-376AB66F6091}"/>
              </a:ext>
            </a:extLst>
          </p:cNvPr>
          <p:cNvSpPr/>
          <p:nvPr/>
        </p:nvSpPr>
        <p:spPr>
          <a:xfrm>
            <a:off x="2703729" y="1443963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0B57A-F727-490A-982C-584D18819401}"/>
              </a:ext>
            </a:extLst>
          </p:cNvPr>
          <p:cNvSpPr txBox="1"/>
          <p:nvPr/>
        </p:nvSpPr>
        <p:spPr>
          <a:xfrm>
            <a:off x="1548271" y="1642578"/>
            <a:ext cx="10599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space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11EA2B-932F-4C85-8C6B-6C165F4EBC38}"/>
              </a:ext>
            </a:extLst>
          </p:cNvPr>
          <p:cNvSpPr/>
          <p:nvPr/>
        </p:nvSpPr>
        <p:spPr>
          <a:xfrm>
            <a:off x="2940553" y="2250916"/>
            <a:ext cx="2845165" cy="697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  <a:endParaRPr lang="en-GB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636BA0E7-897C-4E2D-8118-2A2335CD0867}"/>
              </a:ext>
            </a:extLst>
          </p:cNvPr>
          <p:cNvSpPr/>
          <p:nvPr/>
        </p:nvSpPr>
        <p:spPr>
          <a:xfrm>
            <a:off x="2703729" y="2250916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792B0-CBD7-49BC-A4AB-8524D4D237AF}"/>
              </a:ext>
            </a:extLst>
          </p:cNvPr>
          <p:cNvSpPr txBox="1"/>
          <p:nvPr/>
        </p:nvSpPr>
        <p:spPr>
          <a:xfrm>
            <a:off x="1548271" y="2449531"/>
            <a:ext cx="11945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Kernel space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BC8608-ABD5-436C-A3F9-18BD6B472F03}"/>
              </a:ext>
            </a:extLst>
          </p:cNvPr>
          <p:cNvSpPr/>
          <p:nvPr/>
        </p:nvSpPr>
        <p:spPr>
          <a:xfrm>
            <a:off x="2940553" y="3864822"/>
            <a:ext cx="2845165" cy="6973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  <a:endParaRPr lang="en-GB" dirty="0"/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927A76B-21E6-44B0-B4CE-E516A8092A49}"/>
              </a:ext>
            </a:extLst>
          </p:cNvPr>
          <p:cNvSpPr/>
          <p:nvPr/>
        </p:nvSpPr>
        <p:spPr>
          <a:xfrm>
            <a:off x="4835137" y="2022863"/>
            <a:ext cx="72362" cy="361813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EC2C9702-1F04-4CC4-9884-F7BFF1C7AB52}"/>
              </a:ext>
            </a:extLst>
          </p:cNvPr>
          <p:cNvSpPr/>
          <p:nvPr/>
        </p:nvSpPr>
        <p:spPr>
          <a:xfrm>
            <a:off x="4835138" y="2853390"/>
            <a:ext cx="72362" cy="1106270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C2724E-AB55-4967-843D-C38966AB58A1}"/>
              </a:ext>
            </a:extLst>
          </p:cNvPr>
          <p:cNvSpPr/>
          <p:nvPr/>
        </p:nvSpPr>
        <p:spPr>
          <a:xfrm>
            <a:off x="4733172" y="2518986"/>
            <a:ext cx="1022944" cy="294931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rootkit</a:t>
            </a:r>
            <a:endParaRPr lang="en-GB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DAE2C522-F582-413D-8575-6A42BEF9B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312" y="2184610"/>
            <a:ext cx="426207" cy="4539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3F47F3-21B0-43AF-9462-D4A80E463CA3}"/>
              </a:ext>
            </a:extLst>
          </p:cNvPr>
          <p:cNvSpPr txBox="1"/>
          <p:nvPr/>
        </p:nvSpPr>
        <p:spPr>
          <a:xfrm>
            <a:off x="6144242" y="1588688"/>
            <a:ext cx="87164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ls</a:t>
            </a:r>
            <a:endParaRPr lang="en-GB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6A1100-E026-401A-A1E2-40AFCD1A6132}"/>
              </a:ext>
            </a:extLst>
          </p:cNvPr>
          <p:cNvCxnSpPr/>
          <p:nvPr/>
        </p:nvCxnSpPr>
        <p:spPr>
          <a:xfrm>
            <a:off x="6246207" y="1989971"/>
            <a:ext cx="0" cy="4933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394C116-D2F7-4495-B309-E8F1E90291C5}"/>
              </a:ext>
            </a:extLst>
          </p:cNvPr>
          <p:cNvSpPr txBox="1"/>
          <p:nvPr/>
        </p:nvSpPr>
        <p:spPr>
          <a:xfrm>
            <a:off x="6335016" y="2250916"/>
            <a:ext cx="84830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getdents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7F81B2-3B88-4F0F-B40A-E7FA44850083}"/>
              </a:ext>
            </a:extLst>
          </p:cNvPr>
          <p:cNvSpPr txBox="1"/>
          <p:nvPr/>
        </p:nvSpPr>
        <p:spPr>
          <a:xfrm>
            <a:off x="6117928" y="2502923"/>
            <a:ext cx="2685351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modify returned value to exclude</a:t>
            </a:r>
            <a:br>
              <a:rPr lang="en-US" dirty="0"/>
            </a:br>
            <a:r>
              <a:rPr lang="en-US" dirty="0"/>
              <a:t>../malicious/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912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42B4-E4E1-4DA0-A326-3413F289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Rootkit high-level understanding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AF798E-A925-499C-A6D7-56B92C949B2A}"/>
              </a:ext>
            </a:extLst>
          </p:cNvPr>
          <p:cNvSpPr/>
          <p:nvPr/>
        </p:nvSpPr>
        <p:spPr>
          <a:xfrm>
            <a:off x="2940553" y="1443963"/>
            <a:ext cx="2845165" cy="69731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  <a:p>
            <a:pPr algn="ctr"/>
            <a:r>
              <a:rPr lang="en-US" dirty="0"/>
              <a:t>libraries</a:t>
            </a:r>
          </a:p>
          <a:p>
            <a:pPr algn="ctr"/>
            <a:r>
              <a:rPr lang="en-US" dirty="0"/>
              <a:t>data</a:t>
            </a:r>
            <a:endParaRPr lang="en-GB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EBC1484-9C76-4B83-AA51-376AB66F6091}"/>
              </a:ext>
            </a:extLst>
          </p:cNvPr>
          <p:cNvSpPr/>
          <p:nvPr/>
        </p:nvSpPr>
        <p:spPr>
          <a:xfrm>
            <a:off x="2703729" y="1443963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0B57A-F727-490A-982C-584D18819401}"/>
              </a:ext>
            </a:extLst>
          </p:cNvPr>
          <p:cNvSpPr txBox="1"/>
          <p:nvPr/>
        </p:nvSpPr>
        <p:spPr>
          <a:xfrm>
            <a:off x="1548271" y="1642578"/>
            <a:ext cx="10599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space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11EA2B-932F-4C85-8C6B-6C165F4EBC38}"/>
              </a:ext>
            </a:extLst>
          </p:cNvPr>
          <p:cNvSpPr/>
          <p:nvPr/>
        </p:nvSpPr>
        <p:spPr>
          <a:xfrm>
            <a:off x="2940553" y="2250916"/>
            <a:ext cx="2845165" cy="697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  <a:endParaRPr lang="en-GB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636BA0E7-897C-4E2D-8118-2A2335CD0867}"/>
              </a:ext>
            </a:extLst>
          </p:cNvPr>
          <p:cNvSpPr/>
          <p:nvPr/>
        </p:nvSpPr>
        <p:spPr>
          <a:xfrm>
            <a:off x="2703729" y="2250916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792B0-CBD7-49BC-A4AB-8524D4D237AF}"/>
              </a:ext>
            </a:extLst>
          </p:cNvPr>
          <p:cNvSpPr txBox="1"/>
          <p:nvPr/>
        </p:nvSpPr>
        <p:spPr>
          <a:xfrm>
            <a:off x="1548271" y="2449531"/>
            <a:ext cx="11945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Kernel space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BC8608-ABD5-436C-A3F9-18BD6B472F03}"/>
              </a:ext>
            </a:extLst>
          </p:cNvPr>
          <p:cNvSpPr/>
          <p:nvPr/>
        </p:nvSpPr>
        <p:spPr>
          <a:xfrm>
            <a:off x="2940553" y="3864822"/>
            <a:ext cx="2845165" cy="6973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  <a:endParaRPr lang="en-GB" dirty="0"/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927A76B-21E6-44B0-B4CE-E516A8092A49}"/>
              </a:ext>
            </a:extLst>
          </p:cNvPr>
          <p:cNvSpPr/>
          <p:nvPr/>
        </p:nvSpPr>
        <p:spPr>
          <a:xfrm>
            <a:off x="4835137" y="2022863"/>
            <a:ext cx="72362" cy="361813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EC2C9702-1F04-4CC4-9884-F7BFF1C7AB52}"/>
              </a:ext>
            </a:extLst>
          </p:cNvPr>
          <p:cNvSpPr/>
          <p:nvPr/>
        </p:nvSpPr>
        <p:spPr>
          <a:xfrm>
            <a:off x="4835138" y="2853390"/>
            <a:ext cx="72362" cy="1106270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C2724E-AB55-4967-843D-C38966AB58A1}"/>
              </a:ext>
            </a:extLst>
          </p:cNvPr>
          <p:cNvSpPr/>
          <p:nvPr/>
        </p:nvSpPr>
        <p:spPr>
          <a:xfrm>
            <a:off x="4733172" y="2518986"/>
            <a:ext cx="1022944" cy="294931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rootkit</a:t>
            </a:r>
            <a:endParaRPr lang="en-GB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DAE2C522-F582-413D-8575-6A42BEF9B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312" y="2184610"/>
            <a:ext cx="426207" cy="45391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A2BE182-77A4-4293-BA9B-6CC6A48818DD}"/>
              </a:ext>
            </a:extLst>
          </p:cNvPr>
          <p:cNvSpPr txBox="1"/>
          <p:nvPr/>
        </p:nvSpPr>
        <p:spPr>
          <a:xfrm>
            <a:off x="5753707" y="937950"/>
            <a:ext cx="3019493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Modify the </a:t>
            </a:r>
            <a:r>
              <a:rPr lang="en-US" dirty="0" err="1"/>
              <a:t>behaviour</a:t>
            </a:r>
            <a:r>
              <a:rPr lang="en-US" dirty="0"/>
              <a:t> of anything that could reveal malware presence, e.g.: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ls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ps</a:t>
            </a:r>
            <a:endParaRPr lang="en-US" dirty="0"/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GB" dirty="0" err="1"/>
              <a:t>lsmod</a:t>
            </a:r>
            <a:endParaRPr lang="en-GB" dirty="0"/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GB" dirty="0"/>
              <a:t>etc…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Give an easy mean to obtain root privileges, e.g.: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GB" dirty="0"/>
              <a:t>modify fork behaviour</a:t>
            </a:r>
          </a:p>
        </p:txBody>
      </p:sp>
    </p:spTree>
    <p:extLst>
      <p:ext uri="{BB962C8B-B14F-4D97-AF65-F5344CB8AC3E}">
        <p14:creationId xmlns:p14="http://schemas.microsoft.com/office/powerpoint/2010/main" val="1895826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42B4-E4E1-4DA0-A326-3413F289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Rootkit high-level understanding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AF798E-A925-499C-A6D7-56B92C949B2A}"/>
              </a:ext>
            </a:extLst>
          </p:cNvPr>
          <p:cNvSpPr/>
          <p:nvPr/>
        </p:nvSpPr>
        <p:spPr>
          <a:xfrm>
            <a:off x="2940553" y="1443963"/>
            <a:ext cx="2845165" cy="69731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  <a:p>
            <a:pPr algn="ctr"/>
            <a:r>
              <a:rPr lang="en-US" dirty="0"/>
              <a:t>libraries</a:t>
            </a:r>
          </a:p>
          <a:p>
            <a:pPr algn="ctr"/>
            <a:r>
              <a:rPr lang="en-US" dirty="0"/>
              <a:t>data</a:t>
            </a:r>
            <a:endParaRPr lang="en-GB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EBC1484-9C76-4B83-AA51-376AB66F6091}"/>
              </a:ext>
            </a:extLst>
          </p:cNvPr>
          <p:cNvSpPr/>
          <p:nvPr/>
        </p:nvSpPr>
        <p:spPr>
          <a:xfrm>
            <a:off x="2703729" y="1443963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0B57A-F727-490A-982C-584D18819401}"/>
              </a:ext>
            </a:extLst>
          </p:cNvPr>
          <p:cNvSpPr txBox="1"/>
          <p:nvPr/>
        </p:nvSpPr>
        <p:spPr>
          <a:xfrm>
            <a:off x="1548271" y="1642578"/>
            <a:ext cx="10599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space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11EA2B-932F-4C85-8C6B-6C165F4EBC38}"/>
              </a:ext>
            </a:extLst>
          </p:cNvPr>
          <p:cNvSpPr/>
          <p:nvPr/>
        </p:nvSpPr>
        <p:spPr>
          <a:xfrm>
            <a:off x="2940553" y="2250916"/>
            <a:ext cx="2845165" cy="697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  <a:endParaRPr lang="en-GB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636BA0E7-897C-4E2D-8118-2A2335CD0867}"/>
              </a:ext>
            </a:extLst>
          </p:cNvPr>
          <p:cNvSpPr/>
          <p:nvPr/>
        </p:nvSpPr>
        <p:spPr>
          <a:xfrm>
            <a:off x="2703729" y="2250916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792B0-CBD7-49BC-A4AB-8524D4D237AF}"/>
              </a:ext>
            </a:extLst>
          </p:cNvPr>
          <p:cNvSpPr txBox="1"/>
          <p:nvPr/>
        </p:nvSpPr>
        <p:spPr>
          <a:xfrm>
            <a:off x="1548271" y="2449531"/>
            <a:ext cx="11945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Kernel space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BC8608-ABD5-436C-A3F9-18BD6B472F03}"/>
              </a:ext>
            </a:extLst>
          </p:cNvPr>
          <p:cNvSpPr/>
          <p:nvPr/>
        </p:nvSpPr>
        <p:spPr>
          <a:xfrm>
            <a:off x="2940553" y="3864822"/>
            <a:ext cx="2845165" cy="6973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  <a:endParaRPr lang="en-GB" dirty="0"/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927A76B-21E6-44B0-B4CE-E516A8092A49}"/>
              </a:ext>
            </a:extLst>
          </p:cNvPr>
          <p:cNvSpPr/>
          <p:nvPr/>
        </p:nvSpPr>
        <p:spPr>
          <a:xfrm>
            <a:off x="4835137" y="2022863"/>
            <a:ext cx="72362" cy="361813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EC2C9702-1F04-4CC4-9884-F7BFF1C7AB52}"/>
              </a:ext>
            </a:extLst>
          </p:cNvPr>
          <p:cNvSpPr/>
          <p:nvPr/>
        </p:nvSpPr>
        <p:spPr>
          <a:xfrm>
            <a:off x="4835138" y="2853390"/>
            <a:ext cx="72362" cy="1106270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C2724E-AB55-4967-843D-C38966AB58A1}"/>
              </a:ext>
            </a:extLst>
          </p:cNvPr>
          <p:cNvSpPr/>
          <p:nvPr/>
        </p:nvSpPr>
        <p:spPr>
          <a:xfrm>
            <a:off x="4733172" y="2518986"/>
            <a:ext cx="1022944" cy="294931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rootkit</a:t>
            </a:r>
            <a:endParaRPr lang="en-GB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DAE2C522-F582-413D-8575-6A42BEF9B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312" y="2184610"/>
            <a:ext cx="426207" cy="45391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A2BE182-77A4-4293-BA9B-6CC6A48818DD}"/>
              </a:ext>
            </a:extLst>
          </p:cNvPr>
          <p:cNvSpPr txBox="1"/>
          <p:nvPr/>
        </p:nvSpPr>
        <p:spPr>
          <a:xfrm>
            <a:off x="5753707" y="937950"/>
            <a:ext cx="3019493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Roughly three techniques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Modify the kernel code;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“Hooking” modify where certain functions point to;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Modify data structure (e.g. active process list)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details during the lab!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6157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42B4-E4E1-4DA0-A326-3413F289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Rootkit high-level understanding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AF798E-A925-499C-A6D7-56B92C949B2A}"/>
              </a:ext>
            </a:extLst>
          </p:cNvPr>
          <p:cNvSpPr/>
          <p:nvPr/>
        </p:nvSpPr>
        <p:spPr>
          <a:xfrm>
            <a:off x="2940553" y="1443963"/>
            <a:ext cx="2845165" cy="69731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  <a:p>
            <a:pPr algn="ctr"/>
            <a:r>
              <a:rPr lang="en-US" dirty="0"/>
              <a:t>libraries</a:t>
            </a:r>
          </a:p>
          <a:p>
            <a:pPr algn="ctr"/>
            <a:r>
              <a:rPr lang="en-US" dirty="0"/>
              <a:t>data</a:t>
            </a:r>
            <a:endParaRPr lang="en-GB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EBC1484-9C76-4B83-AA51-376AB66F6091}"/>
              </a:ext>
            </a:extLst>
          </p:cNvPr>
          <p:cNvSpPr/>
          <p:nvPr/>
        </p:nvSpPr>
        <p:spPr>
          <a:xfrm>
            <a:off x="2703729" y="1443963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0B57A-F727-490A-982C-584D18819401}"/>
              </a:ext>
            </a:extLst>
          </p:cNvPr>
          <p:cNvSpPr txBox="1"/>
          <p:nvPr/>
        </p:nvSpPr>
        <p:spPr>
          <a:xfrm>
            <a:off x="1548271" y="1642578"/>
            <a:ext cx="10599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space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11EA2B-932F-4C85-8C6B-6C165F4EBC38}"/>
              </a:ext>
            </a:extLst>
          </p:cNvPr>
          <p:cNvSpPr/>
          <p:nvPr/>
        </p:nvSpPr>
        <p:spPr>
          <a:xfrm>
            <a:off x="2940553" y="2250916"/>
            <a:ext cx="2845165" cy="697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  <a:endParaRPr lang="en-GB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636BA0E7-897C-4E2D-8118-2A2335CD0867}"/>
              </a:ext>
            </a:extLst>
          </p:cNvPr>
          <p:cNvSpPr/>
          <p:nvPr/>
        </p:nvSpPr>
        <p:spPr>
          <a:xfrm>
            <a:off x="2703729" y="2250916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792B0-CBD7-49BC-A4AB-8524D4D237AF}"/>
              </a:ext>
            </a:extLst>
          </p:cNvPr>
          <p:cNvSpPr txBox="1"/>
          <p:nvPr/>
        </p:nvSpPr>
        <p:spPr>
          <a:xfrm>
            <a:off x="1548271" y="2449531"/>
            <a:ext cx="11945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Kernel space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BC8608-ABD5-436C-A3F9-18BD6B472F03}"/>
              </a:ext>
            </a:extLst>
          </p:cNvPr>
          <p:cNvSpPr/>
          <p:nvPr/>
        </p:nvSpPr>
        <p:spPr>
          <a:xfrm>
            <a:off x="2940553" y="3864822"/>
            <a:ext cx="2845165" cy="6973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  <a:endParaRPr lang="en-GB" dirty="0"/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927A76B-21E6-44B0-B4CE-E516A8092A49}"/>
              </a:ext>
            </a:extLst>
          </p:cNvPr>
          <p:cNvSpPr/>
          <p:nvPr/>
        </p:nvSpPr>
        <p:spPr>
          <a:xfrm>
            <a:off x="4835137" y="2022863"/>
            <a:ext cx="72362" cy="361813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EC2C9702-1F04-4CC4-9884-F7BFF1C7AB52}"/>
              </a:ext>
            </a:extLst>
          </p:cNvPr>
          <p:cNvSpPr/>
          <p:nvPr/>
        </p:nvSpPr>
        <p:spPr>
          <a:xfrm>
            <a:off x="4835138" y="2853390"/>
            <a:ext cx="72362" cy="1106270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C2724E-AB55-4967-843D-C38966AB58A1}"/>
              </a:ext>
            </a:extLst>
          </p:cNvPr>
          <p:cNvSpPr/>
          <p:nvPr/>
        </p:nvSpPr>
        <p:spPr>
          <a:xfrm>
            <a:off x="4733172" y="2518986"/>
            <a:ext cx="1022944" cy="294931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rootkit</a:t>
            </a:r>
            <a:endParaRPr lang="en-GB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DAE2C522-F582-413D-8575-6A42BEF9B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312" y="2184610"/>
            <a:ext cx="426207" cy="45391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7CA7BAE-06A9-44CA-AF74-3BA274BA3B04}"/>
              </a:ext>
            </a:extLst>
          </p:cNvPr>
          <p:cNvSpPr txBox="1"/>
          <p:nvPr/>
        </p:nvSpPr>
        <p:spPr>
          <a:xfrm>
            <a:off x="6144242" y="1795908"/>
            <a:ext cx="2967607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 will build your own kernel rootkit</a:t>
            </a:r>
            <a:br>
              <a:rPr lang="en-US" dirty="0"/>
            </a:br>
            <a:r>
              <a:rPr lang="en-US" dirty="0"/>
              <a:t>during the lab!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35251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7490C-79D2-48D9-B8D8-B1925CDE2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rootkit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E9F91-60E5-4646-8756-9AA65E203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rootkit</a:t>
            </a:r>
          </a:p>
          <a:p>
            <a:r>
              <a:rPr lang="en-US" dirty="0"/>
              <a:t>Kernel rootkit</a:t>
            </a:r>
          </a:p>
          <a:p>
            <a:r>
              <a:rPr lang="en-US" dirty="0"/>
              <a:t>Virtualized rootkit</a:t>
            </a:r>
          </a:p>
          <a:p>
            <a:r>
              <a:rPr lang="en-US" dirty="0"/>
              <a:t>Bootloader rootkit</a:t>
            </a:r>
          </a:p>
          <a:p>
            <a:r>
              <a:rPr lang="en-US" dirty="0"/>
              <a:t>Hardware &amp; firmware rootkit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07215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7490C-79D2-48D9-B8D8-B1925CDE2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rootkit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E9F91-60E5-4646-8756-9AA65E203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Application rootkit</a:t>
            </a:r>
          </a:p>
          <a:p>
            <a:r>
              <a:rPr lang="en-US" dirty="0"/>
              <a:t>Kernel rootkit</a:t>
            </a:r>
          </a:p>
          <a:p>
            <a:r>
              <a:rPr lang="en-US" dirty="0"/>
              <a:t>Virtualized rootkit</a:t>
            </a:r>
          </a:p>
          <a:p>
            <a:r>
              <a:rPr lang="en-US" dirty="0"/>
              <a:t>Bootloader rootkit</a:t>
            </a:r>
          </a:p>
          <a:p>
            <a:r>
              <a:rPr lang="en-US" dirty="0"/>
              <a:t>Hardware &amp; firmware rootkit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They can be prevented/detected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by going (at least) one layer down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2628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4D8D26-B133-4846-8DD0-D46F81284C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800" dirty="0"/>
              <a:t>Rootkit</a:t>
            </a:r>
            <a:endParaRPr lang="en-GB" sz="3800" dirty="0"/>
          </a:p>
        </p:txBody>
      </p:sp>
    </p:spTree>
    <p:extLst>
      <p:ext uri="{BB962C8B-B14F-4D97-AF65-F5344CB8AC3E}">
        <p14:creationId xmlns:p14="http://schemas.microsoft.com/office/powerpoint/2010/main" val="2375385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7490C-79D2-48D9-B8D8-B1925CDE2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rootkit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E9F91-60E5-4646-8756-9AA65E203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Application rootkit</a:t>
            </a:r>
          </a:p>
          <a:p>
            <a:r>
              <a:rPr lang="en-US" dirty="0"/>
              <a:t>Kernel rootkit</a:t>
            </a:r>
          </a:p>
          <a:p>
            <a:r>
              <a:rPr lang="en-US" dirty="0"/>
              <a:t>Virtualized rootkit</a:t>
            </a:r>
          </a:p>
          <a:p>
            <a:r>
              <a:rPr lang="en-US" dirty="0"/>
              <a:t>Bootloader rootkit</a:t>
            </a:r>
          </a:p>
          <a:p>
            <a:r>
              <a:rPr lang="en-US" dirty="0"/>
              <a:t>Hardware &amp; firmware rootkit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They can be prevented/detected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by going (at least) one layer down</a:t>
            </a:r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988D05-8E71-4203-A62D-C7614E50D3AF}"/>
              </a:ext>
            </a:extLst>
          </p:cNvPr>
          <p:cNvSpPr txBox="1"/>
          <p:nvPr/>
        </p:nvSpPr>
        <p:spPr>
          <a:xfrm>
            <a:off x="4206898" y="1193983"/>
            <a:ext cx="366746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See future video on TPM for an example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950559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CAEB3F-F769-4A41-891A-E499BC145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45283B-F11B-4FFE-892C-4D11C2ED8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attacker a permanent root access to a system</a:t>
            </a:r>
          </a:p>
          <a:p>
            <a:r>
              <a:rPr lang="en-US" dirty="0"/>
              <a:t>Hide its presence</a:t>
            </a:r>
          </a:p>
          <a:p>
            <a:pPr lvl="1"/>
            <a:r>
              <a:rPr lang="en-US" dirty="0"/>
              <a:t>Hide from filesystem</a:t>
            </a:r>
          </a:p>
          <a:p>
            <a:pPr lvl="1"/>
            <a:r>
              <a:rPr lang="en-US" dirty="0"/>
              <a:t>Hide its activity</a:t>
            </a:r>
          </a:p>
          <a:p>
            <a:pPr lvl="1"/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Steal information</a:t>
            </a:r>
          </a:p>
          <a:p>
            <a:r>
              <a:rPr lang="en-US" dirty="0"/>
              <a:t>Allow remote code execution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8831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79D63-739A-4F4E-A545-6B99458AF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attacker steps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352E8-6349-4C9E-88BF-68FB2855C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Initial intrusion (e.g. exploit remote execution)</a:t>
            </a:r>
          </a:p>
          <a:p>
            <a:r>
              <a:rPr lang="en-US" dirty="0"/>
              <a:t>Open remote access (e.g. reverse shell)</a:t>
            </a:r>
          </a:p>
          <a:p>
            <a:r>
              <a:rPr lang="en-US" dirty="0"/>
              <a:t>Privilege escalation (e.g. see Lecture 1)</a:t>
            </a:r>
          </a:p>
          <a:p>
            <a:r>
              <a:rPr lang="en-US" dirty="0"/>
              <a:t>Download the malicious payload (our rootkit)</a:t>
            </a:r>
          </a:p>
          <a:p>
            <a:r>
              <a:rPr lang="en-GB" dirty="0"/>
              <a:t>Install rootkit</a:t>
            </a:r>
          </a:p>
          <a:p>
            <a:r>
              <a:rPr lang="en-GB" dirty="0"/>
              <a:t>Perform malicious action on command</a:t>
            </a:r>
          </a:p>
          <a:p>
            <a:pPr lvl="1"/>
            <a:r>
              <a:rPr lang="en-GB" dirty="0"/>
              <a:t>DDOS</a:t>
            </a:r>
          </a:p>
          <a:p>
            <a:pPr lvl="1"/>
            <a:r>
              <a:rPr lang="en-GB" dirty="0"/>
              <a:t>Steal data</a:t>
            </a:r>
          </a:p>
          <a:p>
            <a:pPr lvl="1"/>
            <a:r>
              <a:rPr lang="en-GB" dirty="0"/>
              <a:t>etc…</a:t>
            </a:r>
          </a:p>
        </p:txBody>
      </p:sp>
    </p:spTree>
    <p:extLst>
      <p:ext uri="{BB962C8B-B14F-4D97-AF65-F5344CB8AC3E}">
        <p14:creationId xmlns:p14="http://schemas.microsoft.com/office/powerpoint/2010/main" val="129483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4192DB-8FDD-4EB1-A0E8-2F990B4436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Kernel rootkit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6578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42B4-E4E1-4DA0-A326-3413F289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Rootkit high-level understanding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AF798E-A925-499C-A6D7-56B92C949B2A}"/>
              </a:ext>
            </a:extLst>
          </p:cNvPr>
          <p:cNvSpPr/>
          <p:nvPr/>
        </p:nvSpPr>
        <p:spPr>
          <a:xfrm>
            <a:off x="2940553" y="1443963"/>
            <a:ext cx="2845165" cy="69731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  <a:p>
            <a:pPr algn="ctr"/>
            <a:r>
              <a:rPr lang="en-US" dirty="0"/>
              <a:t>libraries</a:t>
            </a:r>
          </a:p>
          <a:p>
            <a:pPr algn="ctr"/>
            <a:r>
              <a:rPr lang="en-US" dirty="0"/>
              <a:t>data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11EA2B-932F-4C85-8C6B-6C165F4EBC38}"/>
              </a:ext>
            </a:extLst>
          </p:cNvPr>
          <p:cNvSpPr/>
          <p:nvPr/>
        </p:nvSpPr>
        <p:spPr>
          <a:xfrm>
            <a:off x="2940553" y="2250916"/>
            <a:ext cx="2845165" cy="697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BC8608-ABD5-436C-A3F9-18BD6B472F03}"/>
              </a:ext>
            </a:extLst>
          </p:cNvPr>
          <p:cNvSpPr/>
          <p:nvPr/>
        </p:nvSpPr>
        <p:spPr>
          <a:xfrm>
            <a:off x="2940553" y="3864822"/>
            <a:ext cx="2845165" cy="6973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6569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42B4-E4E1-4DA0-A326-3413F289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Rootkit high-level understanding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AF798E-A925-499C-A6D7-56B92C949B2A}"/>
              </a:ext>
            </a:extLst>
          </p:cNvPr>
          <p:cNvSpPr/>
          <p:nvPr/>
        </p:nvSpPr>
        <p:spPr>
          <a:xfrm>
            <a:off x="2940553" y="1443963"/>
            <a:ext cx="2845165" cy="69731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  <a:p>
            <a:pPr algn="ctr"/>
            <a:r>
              <a:rPr lang="en-US" dirty="0"/>
              <a:t>libraries</a:t>
            </a:r>
          </a:p>
          <a:p>
            <a:pPr algn="ctr"/>
            <a:r>
              <a:rPr lang="en-US" dirty="0"/>
              <a:t>data</a:t>
            </a:r>
            <a:endParaRPr lang="en-GB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EBC1484-9C76-4B83-AA51-376AB66F6091}"/>
              </a:ext>
            </a:extLst>
          </p:cNvPr>
          <p:cNvSpPr/>
          <p:nvPr/>
        </p:nvSpPr>
        <p:spPr>
          <a:xfrm>
            <a:off x="2703729" y="1443963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0B57A-F727-490A-982C-584D18819401}"/>
              </a:ext>
            </a:extLst>
          </p:cNvPr>
          <p:cNvSpPr txBox="1"/>
          <p:nvPr/>
        </p:nvSpPr>
        <p:spPr>
          <a:xfrm>
            <a:off x="1548271" y="1642578"/>
            <a:ext cx="10599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space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11EA2B-932F-4C85-8C6B-6C165F4EBC38}"/>
              </a:ext>
            </a:extLst>
          </p:cNvPr>
          <p:cNvSpPr/>
          <p:nvPr/>
        </p:nvSpPr>
        <p:spPr>
          <a:xfrm>
            <a:off x="2940553" y="2250916"/>
            <a:ext cx="2845165" cy="697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  <a:endParaRPr lang="en-GB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636BA0E7-897C-4E2D-8118-2A2335CD0867}"/>
              </a:ext>
            </a:extLst>
          </p:cNvPr>
          <p:cNvSpPr/>
          <p:nvPr/>
        </p:nvSpPr>
        <p:spPr>
          <a:xfrm>
            <a:off x="2703729" y="2250916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792B0-CBD7-49BC-A4AB-8524D4D237AF}"/>
              </a:ext>
            </a:extLst>
          </p:cNvPr>
          <p:cNvSpPr txBox="1"/>
          <p:nvPr/>
        </p:nvSpPr>
        <p:spPr>
          <a:xfrm>
            <a:off x="1548271" y="2449531"/>
            <a:ext cx="11945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Kernel space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BC8608-ABD5-436C-A3F9-18BD6B472F03}"/>
              </a:ext>
            </a:extLst>
          </p:cNvPr>
          <p:cNvSpPr/>
          <p:nvPr/>
        </p:nvSpPr>
        <p:spPr>
          <a:xfrm>
            <a:off x="2940553" y="3864822"/>
            <a:ext cx="2845165" cy="6973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3C4915-F3F9-46CC-936B-70A8065564CD}"/>
              </a:ext>
            </a:extLst>
          </p:cNvPr>
          <p:cNvSpPr txBox="1"/>
          <p:nvPr/>
        </p:nvSpPr>
        <p:spPr>
          <a:xfrm>
            <a:off x="5976823" y="1459384"/>
            <a:ext cx="295465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 what user interact with exists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0606CF-5624-4A50-AAA2-7E8D902974AE}"/>
              </a:ext>
            </a:extLst>
          </p:cNvPr>
          <p:cNvSpPr txBox="1"/>
          <p:nvPr/>
        </p:nvSpPr>
        <p:spPr>
          <a:xfrm>
            <a:off x="6046992" y="2416378"/>
            <a:ext cx="282962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 hardware can be controlled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2304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42B4-E4E1-4DA0-A326-3413F289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Rootkit high-level understanding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AF798E-A925-499C-A6D7-56B92C949B2A}"/>
              </a:ext>
            </a:extLst>
          </p:cNvPr>
          <p:cNvSpPr/>
          <p:nvPr/>
        </p:nvSpPr>
        <p:spPr>
          <a:xfrm>
            <a:off x="2940553" y="1443963"/>
            <a:ext cx="2845165" cy="69731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  <a:p>
            <a:pPr algn="ctr"/>
            <a:r>
              <a:rPr lang="en-US" dirty="0"/>
              <a:t>libraries</a:t>
            </a:r>
          </a:p>
          <a:p>
            <a:pPr algn="ctr"/>
            <a:r>
              <a:rPr lang="en-US" dirty="0"/>
              <a:t>data</a:t>
            </a:r>
            <a:endParaRPr lang="en-GB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EBC1484-9C76-4B83-AA51-376AB66F6091}"/>
              </a:ext>
            </a:extLst>
          </p:cNvPr>
          <p:cNvSpPr/>
          <p:nvPr/>
        </p:nvSpPr>
        <p:spPr>
          <a:xfrm>
            <a:off x="2703729" y="1443963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0B57A-F727-490A-982C-584D18819401}"/>
              </a:ext>
            </a:extLst>
          </p:cNvPr>
          <p:cNvSpPr txBox="1"/>
          <p:nvPr/>
        </p:nvSpPr>
        <p:spPr>
          <a:xfrm>
            <a:off x="1548271" y="1642578"/>
            <a:ext cx="10599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space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11EA2B-932F-4C85-8C6B-6C165F4EBC38}"/>
              </a:ext>
            </a:extLst>
          </p:cNvPr>
          <p:cNvSpPr/>
          <p:nvPr/>
        </p:nvSpPr>
        <p:spPr>
          <a:xfrm>
            <a:off x="2940553" y="2250916"/>
            <a:ext cx="2845165" cy="697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  <a:endParaRPr lang="en-GB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636BA0E7-897C-4E2D-8118-2A2335CD0867}"/>
              </a:ext>
            </a:extLst>
          </p:cNvPr>
          <p:cNvSpPr/>
          <p:nvPr/>
        </p:nvSpPr>
        <p:spPr>
          <a:xfrm>
            <a:off x="2703729" y="2250916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792B0-CBD7-49BC-A4AB-8524D4D237AF}"/>
              </a:ext>
            </a:extLst>
          </p:cNvPr>
          <p:cNvSpPr txBox="1"/>
          <p:nvPr/>
        </p:nvSpPr>
        <p:spPr>
          <a:xfrm>
            <a:off x="1548271" y="2449531"/>
            <a:ext cx="11945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Kernel space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BC8608-ABD5-436C-A3F9-18BD6B472F03}"/>
              </a:ext>
            </a:extLst>
          </p:cNvPr>
          <p:cNvSpPr/>
          <p:nvPr/>
        </p:nvSpPr>
        <p:spPr>
          <a:xfrm>
            <a:off x="2940553" y="3864822"/>
            <a:ext cx="2845165" cy="6973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  <a:endParaRPr lang="en-GB" dirty="0"/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927A76B-21E6-44B0-B4CE-E516A8092A49}"/>
              </a:ext>
            </a:extLst>
          </p:cNvPr>
          <p:cNvSpPr/>
          <p:nvPr/>
        </p:nvSpPr>
        <p:spPr>
          <a:xfrm>
            <a:off x="4835137" y="2022863"/>
            <a:ext cx="72362" cy="361813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EC2C9702-1F04-4CC4-9884-F7BFF1C7AB52}"/>
              </a:ext>
            </a:extLst>
          </p:cNvPr>
          <p:cNvSpPr/>
          <p:nvPr/>
        </p:nvSpPr>
        <p:spPr>
          <a:xfrm>
            <a:off x="4835138" y="2853390"/>
            <a:ext cx="72362" cy="1106270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455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542B4-E4E1-4DA0-A326-3413F289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Rootkit high-level understanding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AF798E-A925-499C-A6D7-56B92C949B2A}"/>
              </a:ext>
            </a:extLst>
          </p:cNvPr>
          <p:cNvSpPr/>
          <p:nvPr/>
        </p:nvSpPr>
        <p:spPr>
          <a:xfrm>
            <a:off x="2940553" y="1443963"/>
            <a:ext cx="2845165" cy="697312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applications</a:t>
            </a:r>
          </a:p>
          <a:p>
            <a:pPr algn="ctr"/>
            <a:r>
              <a:rPr lang="en-US" dirty="0"/>
              <a:t>libraries</a:t>
            </a:r>
          </a:p>
          <a:p>
            <a:pPr algn="ctr"/>
            <a:r>
              <a:rPr lang="en-US" dirty="0"/>
              <a:t>data</a:t>
            </a:r>
            <a:endParaRPr lang="en-GB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EBC1484-9C76-4B83-AA51-376AB66F6091}"/>
              </a:ext>
            </a:extLst>
          </p:cNvPr>
          <p:cNvSpPr/>
          <p:nvPr/>
        </p:nvSpPr>
        <p:spPr>
          <a:xfrm>
            <a:off x="2703729" y="1443963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40B57A-F727-490A-982C-584D18819401}"/>
              </a:ext>
            </a:extLst>
          </p:cNvPr>
          <p:cNvSpPr txBox="1"/>
          <p:nvPr/>
        </p:nvSpPr>
        <p:spPr>
          <a:xfrm>
            <a:off x="1548271" y="1642578"/>
            <a:ext cx="10599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space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11EA2B-932F-4C85-8C6B-6C165F4EBC38}"/>
              </a:ext>
            </a:extLst>
          </p:cNvPr>
          <p:cNvSpPr/>
          <p:nvPr/>
        </p:nvSpPr>
        <p:spPr>
          <a:xfrm>
            <a:off x="2940553" y="2250916"/>
            <a:ext cx="2845165" cy="6973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</a:t>
            </a:r>
            <a:endParaRPr lang="en-GB" dirty="0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636BA0E7-897C-4E2D-8118-2A2335CD0867}"/>
              </a:ext>
            </a:extLst>
          </p:cNvPr>
          <p:cNvSpPr/>
          <p:nvPr/>
        </p:nvSpPr>
        <p:spPr>
          <a:xfrm>
            <a:off x="2703729" y="2250916"/>
            <a:ext cx="45719" cy="69731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9792B0-CBD7-49BC-A4AB-8524D4D237AF}"/>
              </a:ext>
            </a:extLst>
          </p:cNvPr>
          <p:cNvSpPr txBox="1"/>
          <p:nvPr/>
        </p:nvSpPr>
        <p:spPr>
          <a:xfrm>
            <a:off x="1548271" y="2449531"/>
            <a:ext cx="119455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Kernel space</a:t>
            </a:r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56CF06-0B53-4B01-9F90-F427A51C5EED}"/>
              </a:ext>
            </a:extLst>
          </p:cNvPr>
          <p:cNvSpPr/>
          <p:nvPr/>
        </p:nvSpPr>
        <p:spPr>
          <a:xfrm>
            <a:off x="2940553" y="3057869"/>
            <a:ext cx="2845165" cy="69731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virtual layer</a:t>
            </a:r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4BC8608-ABD5-436C-A3F9-18BD6B472F03}"/>
              </a:ext>
            </a:extLst>
          </p:cNvPr>
          <p:cNvSpPr/>
          <p:nvPr/>
        </p:nvSpPr>
        <p:spPr>
          <a:xfrm>
            <a:off x="2940553" y="3864822"/>
            <a:ext cx="2845165" cy="6973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hardware</a:t>
            </a:r>
            <a:endParaRPr lang="en-GB" dirty="0"/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927A76B-21E6-44B0-B4CE-E516A8092A49}"/>
              </a:ext>
            </a:extLst>
          </p:cNvPr>
          <p:cNvSpPr/>
          <p:nvPr/>
        </p:nvSpPr>
        <p:spPr>
          <a:xfrm>
            <a:off x="4835137" y="2022863"/>
            <a:ext cx="72362" cy="361813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EC2C9702-1F04-4CC4-9884-F7BFF1C7AB52}"/>
              </a:ext>
            </a:extLst>
          </p:cNvPr>
          <p:cNvSpPr/>
          <p:nvPr/>
        </p:nvSpPr>
        <p:spPr>
          <a:xfrm>
            <a:off x="4835138" y="2853390"/>
            <a:ext cx="72362" cy="1106270"/>
          </a:xfrm>
          <a:prstGeom prst="upDownArrow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DE02984-8790-4E75-85B9-7117F59797B7}"/>
              </a:ext>
            </a:extLst>
          </p:cNvPr>
          <p:cNvSpPr txBox="1"/>
          <p:nvPr/>
        </p:nvSpPr>
        <p:spPr>
          <a:xfrm>
            <a:off x="249980" y="3146843"/>
            <a:ext cx="29076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virtual machine are managed (optional)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1856780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Bristol (Main URL)">
  <a:themeElements>
    <a:clrScheme name="University of Bristol">
      <a:dk1>
        <a:sysClr val="windowText" lastClr="000000"/>
      </a:dk1>
      <a:lt1>
        <a:sysClr val="window" lastClr="FFFFFF"/>
      </a:lt1>
      <a:dk2>
        <a:srgbClr val="AB1F2D"/>
      </a:dk2>
      <a:lt2>
        <a:srgbClr val="E3E6E5"/>
      </a:lt2>
      <a:accent1>
        <a:srgbClr val="00C0B5"/>
      </a:accent1>
      <a:accent2>
        <a:srgbClr val="0CC6DE"/>
      </a:accent2>
      <a:accent3>
        <a:srgbClr val="EE7219"/>
      </a:accent3>
      <a:accent4>
        <a:srgbClr val="9278D1"/>
      </a:accent4>
      <a:accent5>
        <a:srgbClr val="E0249A"/>
      </a:accent5>
      <a:accent6>
        <a:srgbClr val="BED600"/>
      </a:accent6>
      <a:hlink>
        <a:srgbClr val="0563C1"/>
      </a:hlink>
      <a:folHlink>
        <a:srgbClr val="954F72"/>
      </a:folHlink>
    </a:clrScheme>
    <a:fontScheme name="University of Bristol">
      <a:majorFont>
        <a:latin typeface="Sanchez Regular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18-12-07.potx" id="{686BB949-89BD-4368-B5CA-90AD65119A08}" vid="{35A7824E-C8C7-49A8-B4EB-E637F7171C75}"/>
    </a:ext>
  </a:extLst>
</a:theme>
</file>

<file path=ppt/theme/theme2.xml><?xml version="1.0" encoding="utf-8"?>
<a:theme xmlns:a="http://schemas.openxmlformats.org/drawingml/2006/main" name="University of Bristol (Custom URL)">
  <a:themeElements>
    <a:clrScheme name="University of Bristol">
      <a:dk1>
        <a:sysClr val="windowText" lastClr="000000"/>
      </a:dk1>
      <a:lt1>
        <a:sysClr val="window" lastClr="FFFFFF"/>
      </a:lt1>
      <a:dk2>
        <a:srgbClr val="AB1F2D"/>
      </a:dk2>
      <a:lt2>
        <a:srgbClr val="E3E6E5"/>
      </a:lt2>
      <a:accent1>
        <a:srgbClr val="00C0B5"/>
      </a:accent1>
      <a:accent2>
        <a:srgbClr val="0CC6DE"/>
      </a:accent2>
      <a:accent3>
        <a:srgbClr val="EE7219"/>
      </a:accent3>
      <a:accent4>
        <a:srgbClr val="9278D1"/>
      </a:accent4>
      <a:accent5>
        <a:srgbClr val="E0249A"/>
      </a:accent5>
      <a:accent6>
        <a:srgbClr val="BED600"/>
      </a:accent6>
      <a:hlink>
        <a:srgbClr val="0563C1"/>
      </a:hlink>
      <a:folHlink>
        <a:srgbClr val="954F72"/>
      </a:folHlink>
    </a:clrScheme>
    <a:fontScheme name="University of Bristol">
      <a:majorFont>
        <a:latin typeface="Sanchez Regular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18-12-07.potx" id="{686BB949-89BD-4368-B5CA-90AD65119A08}" vid="{C43C07D4-3D8B-40F6-A700-CA591C45AA5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2019-12-13</Template>
  <TotalTime>259</TotalTime>
  <Words>510</Words>
  <Application>Microsoft Office PowerPoint</Application>
  <PresentationFormat>On-screen Show (16:9)</PresentationFormat>
  <Paragraphs>163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Courier New</vt:lpstr>
      <vt:lpstr>Sanchez Regular</vt:lpstr>
      <vt:lpstr>verdana</vt:lpstr>
      <vt:lpstr>Wingdings</vt:lpstr>
      <vt:lpstr>University of Bristol (Main URL)</vt:lpstr>
      <vt:lpstr>University of Bristol (Custom URL)</vt:lpstr>
      <vt:lpstr>Systems &amp; Software Security COMSM0050 2020/2021</vt:lpstr>
      <vt:lpstr>Rootkit</vt:lpstr>
      <vt:lpstr>Purpose</vt:lpstr>
      <vt:lpstr>Typical attacker steps</vt:lpstr>
      <vt:lpstr>Kernel rootkit</vt:lpstr>
      <vt:lpstr>Rootkit high-level understanding</vt:lpstr>
      <vt:lpstr>Rootkit high-level understanding</vt:lpstr>
      <vt:lpstr>Rootkit high-level understanding</vt:lpstr>
      <vt:lpstr>Rootkit high-level understanding</vt:lpstr>
      <vt:lpstr>Rootkit high-level understanding</vt:lpstr>
      <vt:lpstr>Rootkit high-level understanding</vt:lpstr>
      <vt:lpstr>Rootkit high-level understanding</vt:lpstr>
      <vt:lpstr>int getdents(unsigned int fd, struct linux_dirent *dirp, unsigned int count); </vt:lpstr>
      <vt:lpstr>Rootkit high-level understanding</vt:lpstr>
      <vt:lpstr>Rootkit high-level understanding</vt:lpstr>
      <vt:lpstr>Rootkit high-level understanding</vt:lpstr>
      <vt:lpstr>Rootkit high-level understanding</vt:lpstr>
      <vt:lpstr>Types of rootkit</vt:lpstr>
      <vt:lpstr>Types of rootkit</vt:lpstr>
      <vt:lpstr>Types of rootkit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Systems Security COMSM1500</dc:title>
  <dc:creator>Thomas Pasquier</dc:creator>
  <cp:lastModifiedBy>Thomas Pasquier</cp:lastModifiedBy>
  <cp:revision>1</cp:revision>
  <dcterms:created xsi:type="dcterms:W3CDTF">2020-08-28T12:59:56Z</dcterms:created>
  <dcterms:modified xsi:type="dcterms:W3CDTF">2020-08-31T11:57:05Z</dcterms:modified>
</cp:coreProperties>
</file>